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7"/>
  </p:notesMasterIdLst>
  <p:sldIdLst>
    <p:sldId id="340" r:id="rId5"/>
    <p:sldId id="341" r:id="rId6"/>
    <p:sldId id="342" r:id="rId7"/>
    <p:sldId id="259" r:id="rId8"/>
    <p:sldId id="263" r:id="rId9"/>
    <p:sldId id="266" r:id="rId10"/>
    <p:sldId id="265" r:id="rId11"/>
    <p:sldId id="306" r:id="rId12"/>
    <p:sldId id="307" r:id="rId13"/>
    <p:sldId id="308" r:id="rId14"/>
    <p:sldId id="309" r:id="rId15"/>
    <p:sldId id="311" r:id="rId16"/>
    <p:sldId id="312" r:id="rId17"/>
    <p:sldId id="343" r:id="rId18"/>
    <p:sldId id="313" r:id="rId19"/>
    <p:sldId id="314" r:id="rId20"/>
    <p:sldId id="316" r:id="rId21"/>
    <p:sldId id="317" r:id="rId22"/>
    <p:sldId id="318" r:id="rId23"/>
    <p:sldId id="319" r:id="rId24"/>
    <p:sldId id="320" r:id="rId25"/>
    <p:sldId id="322" r:id="rId26"/>
    <p:sldId id="321" r:id="rId27"/>
    <p:sldId id="323" r:id="rId28"/>
    <p:sldId id="324" r:id="rId29"/>
    <p:sldId id="325" r:id="rId30"/>
    <p:sldId id="326" r:id="rId31"/>
    <p:sldId id="327" r:id="rId32"/>
    <p:sldId id="329" r:id="rId33"/>
    <p:sldId id="330" r:id="rId34"/>
    <p:sldId id="331" r:id="rId35"/>
    <p:sldId id="328" r:id="rId36"/>
    <p:sldId id="333" r:id="rId37"/>
    <p:sldId id="336" r:id="rId38"/>
    <p:sldId id="338" r:id="rId39"/>
    <p:sldId id="332" r:id="rId40"/>
    <p:sldId id="301" r:id="rId41"/>
    <p:sldId id="337" r:id="rId42"/>
    <p:sldId id="297" r:id="rId43"/>
    <p:sldId id="335" r:id="rId44"/>
    <p:sldId id="285" r:id="rId45"/>
    <p:sldId id="26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55" autoAdjust="0"/>
  </p:normalViewPr>
  <p:slideViewPr>
    <p:cSldViewPr snapToGrid="0">
      <p:cViewPr varScale="1">
        <p:scale>
          <a:sx n="76" d="100"/>
          <a:sy n="76" d="100"/>
        </p:scale>
        <p:origin x="2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F455E-46A4-4F5A-A854-072359168B4B}" type="datetimeFigureOut">
              <a:rPr lang="pl-PL" smtClean="0"/>
              <a:pPr/>
              <a:t>2014-05-09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EE5DA-85EF-48F8-AD4B-0B27249605A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3737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CD79AC8-0F03-41E6-9E55-29E898AA343C}" type="slidenum">
              <a:rPr lang="pt-PT" altLang="pt-PT" sz="1200">
                <a:solidFill>
                  <a:prstClr val="black"/>
                </a:solidFill>
              </a:rPr>
              <a:pPr/>
              <a:t>1</a:t>
            </a:fld>
            <a:endParaRPr lang="pt-PT" altLang="pt-PT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77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E5DA-85EF-48F8-AD4B-0B27249605A3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917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E5DA-85EF-48F8-AD4B-0B27249605A3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917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E5DA-85EF-48F8-AD4B-0B27249605A3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917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E5DA-85EF-48F8-AD4B-0B27249605A3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917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E5DA-85EF-48F8-AD4B-0B27249605A3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917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E5DA-85EF-48F8-AD4B-0B27249605A3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917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E5DA-85EF-48F8-AD4B-0B27249605A3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917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E5DA-85EF-48F8-AD4B-0B27249605A3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917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E5DA-85EF-48F8-AD4B-0B27249605A3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917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E5DA-85EF-48F8-AD4B-0B27249605A3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91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E5DA-85EF-48F8-AD4B-0B27249605A3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917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E5DA-85EF-48F8-AD4B-0B27249605A3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917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E5DA-85EF-48F8-AD4B-0B27249605A3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917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E5DA-85EF-48F8-AD4B-0B27249605A3}" type="slidenum">
              <a:rPr lang="pl-PL" smtClean="0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917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E5DA-85EF-48F8-AD4B-0B27249605A3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917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E5DA-85EF-48F8-AD4B-0B27249605A3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917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E5DA-85EF-48F8-AD4B-0B27249605A3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917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E5DA-85EF-48F8-AD4B-0B27249605A3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917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E5DA-85EF-48F8-AD4B-0B27249605A3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917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E5DA-85EF-48F8-AD4B-0B27249605A3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917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E5DA-85EF-48F8-AD4B-0B27249605A3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917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E5DA-85EF-48F8-AD4B-0B27249605A3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91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7E44-7CF0-4AB4-8FE9-6C6117523E93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A807-4492-4B58-B84E-1721CD15E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8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7E44-7CF0-4AB4-8FE9-6C6117523E93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A807-4492-4B58-B84E-1721CD15E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1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7E44-7CF0-4AB4-8FE9-6C6117523E93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A807-4492-4B58-B84E-1721CD15E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14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lue.jpg                                                       005F9316Marco_G5                       BE753FAD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4" y="0"/>
            <a:ext cx="9153507" cy="685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977824" y="1381965"/>
            <a:ext cx="7301075" cy="1960662"/>
          </a:xfrm>
        </p:spPr>
        <p:txBody>
          <a:bodyPr anchor="b"/>
          <a:lstStyle>
            <a:lvl1pPr>
              <a:defRPr sz="272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77824" y="3454912"/>
            <a:ext cx="7301075" cy="2211144"/>
          </a:xfrm>
        </p:spPr>
        <p:txBody>
          <a:bodyPr/>
          <a:lstStyle>
            <a:lvl1pPr marL="0" indent="0">
              <a:buFontTx/>
              <a:buNone/>
              <a:defRPr sz="2040">
                <a:solidFill>
                  <a:schemeClr val="bg1"/>
                </a:solidFill>
              </a:defRPr>
            </a:lvl1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1432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101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03" y="4406454"/>
            <a:ext cx="7772333" cy="1361811"/>
          </a:xfrm>
        </p:spPr>
        <p:txBody>
          <a:bodyPr/>
          <a:lstStyle>
            <a:lvl1pPr algn="l">
              <a:defRPr sz="272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503" y="2906445"/>
            <a:ext cx="7772333" cy="1500008"/>
          </a:xfrm>
        </p:spPr>
        <p:txBody>
          <a:bodyPr anchor="b"/>
          <a:lstStyle>
            <a:lvl1pPr marL="0" indent="0">
              <a:buNone/>
              <a:defRPr sz="1361"/>
            </a:lvl1pPr>
            <a:lvl2pPr marL="310942" indent="0">
              <a:buNone/>
              <a:defRPr sz="1224"/>
            </a:lvl2pPr>
            <a:lvl3pPr marL="621884" indent="0">
              <a:buNone/>
              <a:defRPr sz="1088"/>
            </a:lvl3pPr>
            <a:lvl4pPr marL="932825" indent="0">
              <a:buNone/>
              <a:defRPr sz="953"/>
            </a:lvl4pPr>
            <a:lvl5pPr marL="1243767" indent="0">
              <a:buNone/>
              <a:defRPr sz="953"/>
            </a:lvl5pPr>
            <a:lvl6pPr marL="1554709" indent="0">
              <a:buNone/>
              <a:defRPr sz="953"/>
            </a:lvl6pPr>
            <a:lvl7pPr marL="1865651" indent="0">
              <a:buNone/>
              <a:defRPr sz="953"/>
            </a:lvl7pPr>
            <a:lvl8pPr marL="2176592" indent="0">
              <a:buNone/>
              <a:defRPr sz="953"/>
            </a:lvl8pPr>
            <a:lvl9pPr marL="2487534" indent="0">
              <a:buNone/>
              <a:defRPr sz="95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110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824" y="2211145"/>
            <a:ext cx="3552755" cy="3800403"/>
          </a:xfrm>
        </p:spPr>
        <p:txBody>
          <a:bodyPr/>
          <a:lstStyle>
            <a:lvl1pPr>
              <a:defRPr sz="1904"/>
            </a:lvl1pPr>
            <a:lvl2pPr>
              <a:defRPr sz="1632"/>
            </a:lvl2pPr>
            <a:lvl3pPr>
              <a:defRPr sz="1361"/>
            </a:lvl3pPr>
            <a:lvl4pPr>
              <a:defRPr sz="1224"/>
            </a:lvl4pPr>
            <a:lvl5pPr>
              <a:defRPr sz="1224"/>
            </a:lvl5pPr>
            <a:lvl6pPr>
              <a:defRPr sz="1224"/>
            </a:lvl6pPr>
            <a:lvl7pPr>
              <a:defRPr sz="1224"/>
            </a:lvl7pPr>
            <a:lvl8pPr>
              <a:defRPr sz="1224"/>
            </a:lvl8pPr>
            <a:lvl9pPr>
              <a:defRPr sz="12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55" y="2211145"/>
            <a:ext cx="3552755" cy="3800403"/>
          </a:xfrm>
        </p:spPr>
        <p:txBody>
          <a:bodyPr/>
          <a:lstStyle>
            <a:lvl1pPr>
              <a:defRPr sz="1904"/>
            </a:lvl1pPr>
            <a:lvl2pPr>
              <a:defRPr sz="1632"/>
            </a:lvl2pPr>
            <a:lvl3pPr>
              <a:defRPr sz="1361"/>
            </a:lvl3pPr>
            <a:lvl4pPr>
              <a:defRPr sz="1224"/>
            </a:lvl4pPr>
            <a:lvl5pPr>
              <a:defRPr sz="1224"/>
            </a:lvl5pPr>
            <a:lvl6pPr>
              <a:defRPr sz="1224"/>
            </a:lvl6pPr>
            <a:lvl7pPr>
              <a:defRPr sz="1224"/>
            </a:lvl7pPr>
            <a:lvl8pPr>
              <a:defRPr sz="1224"/>
            </a:lvl8pPr>
            <a:lvl9pPr>
              <a:defRPr sz="12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285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7" y="274954"/>
            <a:ext cx="822864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75" y="1534558"/>
            <a:ext cx="4040309" cy="640599"/>
          </a:xfrm>
        </p:spPr>
        <p:txBody>
          <a:bodyPr anchor="b"/>
          <a:lstStyle>
            <a:lvl1pPr marL="0" indent="0">
              <a:buNone/>
              <a:defRPr sz="1632" b="1"/>
            </a:lvl1pPr>
            <a:lvl2pPr marL="310942" indent="0">
              <a:buNone/>
              <a:defRPr sz="1361" b="1"/>
            </a:lvl2pPr>
            <a:lvl3pPr marL="621884" indent="0">
              <a:buNone/>
              <a:defRPr sz="1224" b="1"/>
            </a:lvl3pPr>
            <a:lvl4pPr marL="932825" indent="0">
              <a:buNone/>
              <a:defRPr sz="1088" b="1"/>
            </a:lvl4pPr>
            <a:lvl5pPr marL="1243767" indent="0">
              <a:buNone/>
              <a:defRPr sz="1088" b="1"/>
            </a:lvl5pPr>
            <a:lvl6pPr marL="1554709" indent="0">
              <a:buNone/>
              <a:defRPr sz="1088" b="1"/>
            </a:lvl6pPr>
            <a:lvl7pPr marL="1865651" indent="0">
              <a:buNone/>
              <a:defRPr sz="1088" b="1"/>
            </a:lvl7pPr>
            <a:lvl8pPr marL="2176592" indent="0">
              <a:buNone/>
              <a:defRPr sz="1088" b="1"/>
            </a:lvl8pPr>
            <a:lvl9pPr marL="2487534" indent="0">
              <a:buNone/>
              <a:defRPr sz="108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5" y="2175157"/>
            <a:ext cx="4040309" cy="3951555"/>
          </a:xfrm>
        </p:spPr>
        <p:txBody>
          <a:bodyPr/>
          <a:lstStyle>
            <a:lvl1pPr>
              <a:defRPr sz="1632"/>
            </a:lvl1pPr>
            <a:lvl2pPr>
              <a:defRPr sz="1361"/>
            </a:lvl2pPr>
            <a:lvl3pPr>
              <a:defRPr sz="1224"/>
            </a:lvl3pPr>
            <a:lvl4pPr>
              <a:defRPr sz="1088"/>
            </a:lvl4pPr>
            <a:lvl5pPr>
              <a:defRPr sz="1088"/>
            </a:lvl5pPr>
            <a:lvl6pPr>
              <a:defRPr sz="1088"/>
            </a:lvl6pPr>
            <a:lvl7pPr>
              <a:defRPr sz="1088"/>
            </a:lvl7pPr>
            <a:lvl8pPr>
              <a:defRPr sz="1088"/>
            </a:lvl8pPr>
            <a:lvl9pPr>
              <a:defRPr sz="10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58" y="1534558"/>
            <a:ext cx="4041667" cy="640599"/>
          </a:xfrm>
        </p:spPr>
        <p:txBody>
          <a:bodyPr anchor="b"/>
          <a:lstStyle>
            <a:lvl1pPr marL="0" indent="0">
              <a:buNone/>
              <a:defRPr sz="1632" b="1"/>
            </a:lvl1pPr>
            <a:lvl2pPr marL="310942" indent="0">
              <a:buNone/>
              <a:defRPr sz="1361" b="1"/>
            </a:lvl2pPr>
            <a:lvl3pPr marL="621884" indent="0">
              <a:buNone/>
              <a:defRPr sz="1224" b="1"/>
            </a:lvl3pPr>
            <a:lvl4pPr marL="932825" indent="0">
              <a:buNone/>
              <a:defRPr sz="1088" b="1"/>
            </a:lvl4pPr>
            <a:lvl5pPr marL="1243767" indent="0">
              <a:buNone/>
              <a:defRPr sz="1088" b="1"/>
            </a:lvl5pPr>
            <a:lvl6pPr marL="1554709" indent="0">
              <a:buNone/>
              <a:defRPr sz="1088" b="1"/>
            </a:lvl6pPr>
            <a:lvl7pPr marL="1865651" indent="0">
              <a:buNone/>
              <a:defRPr sz="1088" b="1"/>
            </a:lvl7pPr>
            <a:lvl8pPr marL="2176592" indent="0">
              <a:buNone/>
              <a:defRPr sz="1088" b="1"/>
            </a:lvl8pPr>
            <a:lvl9pPr marL="2487534" indent="0">
              <a:buNone/>
              <a:defRPr sz="108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58" y="2175157"/>
            <a:ext cx="4041667" cy="3951555"/>
          </a:xfrm>
        </p:spPr>
        <p:txBody>
          <a:bodyPr/>
          <a:lstStyle>
            <a:lvl1pPr>
              <a:defRPr sz="1632"/>
            </a:lvl1pPr>
            <a:lvl2pPr>
              <a:defRPr sz="1361"/>
            </a:lvl2pPr>
            <a:lvl3pPr>
              <a:defRPr sz="1224"/>
            </a:lvl3pPr>
            <a:lvl4pPr>
              <a:defRPr sz="1088"/>
            </a:lvl4pPr>
            <a:lvl5pPr>
              <a:defRPr sz="1088"/>
            </a:lvl5pPr>
            <a:lvl6pPr>
              <a:defRPr sz="1088"/>
            </a:lvl6pPr>
            <a:lvl7pPr>
              <a:defRPr sz="1088"/>
            </a:lvl7pPr>
            <a:lvl8pPr>
              <a:defRPr sz="1088"/>
            </a:lvl8pPr>
            <a:lvl9pPr>
              <a:defRPr sz="10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188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151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6" y="273515"/>
            <a:ext cx="3008162" cy="1161715"/>
          </a:xfrm>
        </p:spPr>
        <p:txBody>
          <a:bodyPr anchor="b"/>
          <a:lstStyle>
            <a:lvl1pPr algn="l">
              <a:defRPr sz="1361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485" y="273515"/>
            <a:ext cx="5111840" cy="5853196"/>
          </a:xfrm>
        </p:spPr>
        <p:txBody>
          <a:bodyPr/>
          <a:lstStyle>
            <a:lvl1pPr>
              <a:defRPr sz="2177"/>
            </a:lvl1pPr>
            <a:lvl2pPr>
              <a:defRPr sz="1904"/>
            </a:lvl2pPr>
            <a:lvl3pPr>
              <a:defRPr sz="1632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6" y="1435228"/>
            <a:ext cx="3008162" cy="4691482"/>
          </a:xfrm>
        </p:spPr>
        <p:txBody>
          <a:bodyPr/>
          <a:lstStyle>
            <a:lvl1pPr marL="0" indent="0">
              <a:buNone/>
              <a:defRPr sz="953"/>
            </a:lvl1pPr>
            <a:lvl2pPr marL="310942" indent="0">
              <a:buNone/>
              <a:defRPr sz="816"/>
            </a:lvl2pPr>
            <a:lvl3pPr marL="621884" indent="0">
              <a:buNone/>
              <a:defRPr sz="680"/>
            </a:lvl3pPr>
            <a:lvl4pPr marL="932825" indent="0">
              <a:buNone/>
              <a:defRPr sz="612"/>
            </a:lvl4pPr>
            <a:lvl5pPr marL="1243767" indent="0">
              <a:buNone/>
              <a:defRPr sz="612"/>
            </a:lvl5pPr>
            <a:lvl6pPr marL="1554709" indent="0">
              <a:buNone/>
              <a:defRPr sz="612"/>
            </a:lvl6pPr>
            <a:lvl7pPr marL="1865651" indent="0">
              <a:buNone/>
              <a:defRPr sz="612"/>
            </a:lvl7pPr>
            <a:lvl8pPr marL="2176592" indent="0">
              <a:buNone/>
              <a:defRPr sz="612"/>
            </a:lvl8pPr>
            <a:lvl9pPr marL="2487534" indent="0">
              <a:buNone/>
              <a:defRPr sz="61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88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3960"/>
            <a:ext cx="8229600" cy="492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7E44-7CF0-4AB4-8FE9-6C6117523E93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A807-4492-4B58-B84E-1721CD15E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2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75" y="4800890"/>
            <a:ext cx="5486672" cy="565741"/>
          </a:xfrm>
        </p:spPr>
        <p:txBody>
          <a:bodyPr anchor="b"/>
          <a:lstStyle>
            <a:lvl1pPr algn="l">
              <a:defRPr sz="1361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75" y="613247"/>
            <a:ext cx="5486672" cy="4114224"/>
          </a:xfrm>
        </p:spPr>
        <p:txBody>
          <a:bodyPr/>
          <a:lstStyle>
            <a:lvl1pPr marL="0" indent="0">
              <a:buNone/>
              <a:defRPr sz="2177"/>
            </a:lvl1pPr>
            <a:lvl2pPr marL="310942" indent="0">
              <a:buNone/>
              <a:defRPr sz="1904"/>
            </a:lvl2pPr>
            <a:lvl3pPr marL="621884" indent="0">
              <a:buNone/>
              <a:defRPr sz="1632"/>
            </a:lvl3pPr>
            <a:lvl4pPr marL="932825" indent="0">
              <a:buNone/>
              <a:defRPr sz="1361"/>
            </a:lvl4pPr>
            <a:lvl5pPr marL="1243767" indent="0">
              <a:buNone/>
              <a:defRPr sz="1361"/>
            </a:lvl5pPr>
            <a:lvl6pPr marL="1554709" indent="0">
              <a:buNone/>
              <a:defRPr sz="1361"/>
            </a:lvl6pPr>
            <a:lvl7pPr marL="1865651" indent="0">
              <a:buNone/>
              <a:defRPr sz="1361"/>
            </a:lvl7pPr>
            <a:lvl8pPr marL="2176592" indent="0">
              <a:buNone/>
              <a:defRPr sz="1361"/>
            </a:lvl8pPr>
            <a:lvl9pPr marL="2487534" indent="0">
              <a:buNone/>
              <a:defRPr sz="1361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75" y="5366630"/>
            <a:ext cx="5486672" cy="806146"/>
          </a:xfrm>
        </p:spPr>
        <p:txBody>
          <a:bodyPr/>
          <a:lstStyle>
            <a:lvl1pPr marL="0" indent="0">
              <a:buNone/>
              <a:defRPr sz="953"/>
            </a:lvl1pPr>
            <a:lvl2pPr marL="310942" indent="0">
              <a:buNone/>
              <a:defRPr sz="816"/>
            </a:lvl2pPr>
            <a:lvl3pPr marL="621884" indent="0">
              <a:buNone/>
              <a:defRPr sz="680"/>
            </a:lvl3pPr>
            <a:lvl4pPr marL="932825" indent="0">
              <a:buNone/>
              <a:defRPr sz="612"/>
            </a:lvl4pPr>
            <a:lvl5pPr marL="1243767" indent="0">
              <a:buNone/>
              <a:defRPr sz="612"/>
            </a:lvl5pPr>
            <a:lvl6pPr marL="1554709" indent="0">
              <a:buNone/>
              <a:defRPr sz="612"/>
            </a:lvl6pPr>
            <a:lvl7pPr marL="1865651" indent="0">
              <a:buNone/>
              <a:defRPr sz="612"/>
            </a:lvl7pPr>
            <a:lvl8pPr marL="2176592" indent="0">
              <a:buNone/>
              <a:defRPr sz="612"/>
            </a:lvl8pPr>
            <a:lvl9pPr marL="2487534" indent="0">
              <a:buNone/>
              <a:defRPr sz="61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3856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742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4738" y="1520162"/>
            <a:ext cx="1808972" cy="44913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823" y="1520162"/>
            <a:ext cx="5296539" cy="44913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302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7796-F4A4-4BC3-99A4-76309874F3C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17F-0453-43F4-98AC-0AEBF26D82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3406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13DB-540D-4A0D-B271-DFB27B62E0D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17F-0453-43F4-98AC-0AEBF26D82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2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A817-996C-4FFB-841B-6EBA9562657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17F-0453-43F4-98AC-0AEBF26D82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3325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60-1731-4887-BD9E-0D261A948F0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17F-0453-43F4-98AC-0AEBF26D82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666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810A-425A-400E-81C3-FF3E3CAD99B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17F-0453-43F4-98AC-0AEBF26D82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7069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1011-986B-4C97-8043-9D119F741DF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17F-0453-43F4-98AC-0AEBF26D82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9853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8CF1-7E37-4C78-AFA2-ECFD9B02097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17F-0453-43F4-98AC-0AEBF26D82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171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7E44-7CF0-4AB4-8FE9-6C6117523E93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A807-4492-4B58-B84E-1721CD15E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39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68BA-C716-4800-A485-5772FC1CEF8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17F-0453-43F4-98AC-0AEBF26D82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0569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4C5B-009D-4A64-B157-4D33A35319B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17F-0453-43F4-98AC-0AEBF26D82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0773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7313-320F-4A6A-BC62-87D4EC57E37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17F-0453-43F4-98AC-0AEBF26D82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2746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7CD4-1229-4E42-A6AA-F73706C0876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17F-0453-43F4-98AC-0AEBF26D82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3430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7796-F4A4-4BC3-99A4-76309874F3C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17F-0453-43F4-98AC-0AEBF26D82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0174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13DB-540D-4A0D-B271-DFB27B62E0D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17F-0453-43F4-98AC-0AEBF26D82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96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A817-996C-4FFB-841B-6EBA9562657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17F-0453-43F4-98AC-0AEBF26D82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8179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60-1731-4887-BD9E-0D261A948F0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17F-0453-43F4-98AC-0AEBF26D82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377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810A-425A-400E-81C3-FF3E3CAD99B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17F-0453-43F4-98AC-0AEBF26D82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8263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1011-986B-4C97-8043-9D119F741DF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17F-0453-43F4-98AC-0AEBF26D82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2866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7E44-7CF0-4AB4-8FE9-6C6117523E93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A807-4492-4B58-B84E-1721CD15E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601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8CF1-7E37-4C78-AFA2-ECFD9B02097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17F-0453-43F4-98AC-0AEBF26D82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1419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68BA-C716-4800-A485-5772FC1CEF8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17F-0453-43F4-98AC-0AEBF26D82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1778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4C5B-009D-4A64-B157-4D33A35319B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17F-0453-43F4-98AC-0AEBF26D82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0064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7313-320F-4A6A-BC62-87D4EC57E37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17F-0453-43F4-98AC-0AEBF26D82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0813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7CD4-1229-4E42-A6AA-F73706C0876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17F-0453-43F4-98AC-0AEBF26D82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611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7E44-7CF0-4AB4-8FE9-6C6117523E93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A807-4492-4B58-B84E-1721CD15E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6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7E44-7CF0-4AB4-8FE9-6C6117523E93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A807-4492-4B58-B84E-1721CD15E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5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7E44-7CF0-4AB4-8FE9-6C6117523E93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A807-4492-4B58-B84E-1721CD15E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2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7E44-7CF0-4AB4-8FE9-6C6117523E93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A807-4492-4B58-B84E-1721CD15E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5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7E44-7CF0-4AB4-8FE9-6C6117523E93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A807-4492-4B58-B84E-1721CD15E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3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07E44-7CF0-4AB4-8FE9-6C6117523E93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8A807-4492-4B58-B84E-1721CD15E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9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 white.jpg                                                      005F9316Marco_G5                       BE753FAD: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4" y="0"/>
            <a:ext cx="9153507" cy="685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977822" y="1520161"/>
            <a:ext cx="7235888" cy="62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pt-PT" smtClean="0"/>
              <a:t>Mastertitelformat bearbeiten</a:t>
            </a:r>
          </a:p>
        </p:txBody>
      </p:sp>
      <p:sp>
        <p:nvSpPr>
          <p:cNvPr id="1028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822" y="2211145"/>
            <a:ext cx="7235888" cy="380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pt-PT" smtClean="0"/>
              <a:t>Mastertextformat bearbeiten</a:t>
            </a:r>
          </a:p>
          <a:p>
            <a:pPr lvl="1"/>
            <a:r>
              <a:rPr lang="de-DE" altLang="pt-PT" smtClean="0"/>
              <a:t>Zweite Ebene</a:t>
            </a:r>
          </a:p>
          <a:p>
            <a:pPr lvl="2"/>
            <a:r>
              <a:rPr lang="de-DE" altLang="pt-PT" smtClean="0"/>
              <a:t>Dritte Ebene</a:t>
            </a:r>
          </a:p>
          <a:p>
            <a:pPr lvl="3"/>
            <a:r>
              <a:rPr lang="de-DE" altLang="pt-PT" smtClean="0"/>
              <a:t>Vierte Ebene</a:t>
            </a:r>
          </a:p>
          <a:p>
            <a:pPr lvl="4"/>
            <a:r>
              <a:rPr lang="de-DE" altLang="pt-PT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958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09337" rtl="0" eaLnBrk="0" fontAlgn="base" hangingPunct="0">
        <a:spcBef>
          <a:spcPct val="0"/>
        </a:spcBef>
        <a:spcAft>
          <a:spcPct val="0"/>
        </a:spcAft>
        <a:defRPr sz="2177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709337" rtl="0" eaLnBrk="0" fontAlgn="base" hangingPunct="0">
        <a:spcBef>
          <a:spcPct val="0"/>
        </a:spcBef>
        <a:spcAft>
          <a:spcPct val="0"/>
        </a:spcAft>
        <a:defRPr sz="2177" b="1">
          <a:solidFill>
            <a:schemeClr val="tx2"/>
          </a:solidFill>
          <a:latin typeface="Arial" charset="0"/>
        </a:defRPr>
      </a:lvl2pPr>
      <a:lvl3pPr algn="l" defTabSz="709337" rtl="0" eaLnBrk="0" fontAlgn="base" hangingPunct="0">
        <a:spcBef>
          <a:spcPct val="0"/>
        </a:spcBef>
        <a:spcAft>
          <a:spcPct val="0"/>
        </a:spcAft>
        <a:defRPr sz="2177" b="1">
          <a:solidFill>
            <a:schemeClr val="tx2"/>
          </a:solidFill>
          <a:latin typeface="Arial" charset="0"/>
        </a:defRPr>
      </a:lvl3pPr>
      <a:lvl4pPr algn="l" defTabSz="709337" rtl="0" eaLnBrk="0" fontAlgn="base" hangingPunct="0">
        <a:spcBef>
          <a:spcPct val="0"/>
        </a:spcBef>
        <a:spcAft>
          <a:spcPct val="0"/>
        </a:spcAft>
        <a:defRPr sz="2177" b="1">
          <a:solidFill>
            <a:schemeClr val="tx2"/>
          </a:solidFill>
          <a:latin typeface="Arial" charset="0"/>
        </a:defRPr>
      </a:lvl4pPr>
      <a:lvl5pPr algn="l" defTabSz="709337" rtl="0" eaLnBrk="0" fontAlgn="base" hangingPunct="0">
        <a:spcBef>
          <a:spcPct val="0"/>
        </a:spcBef>
        <a:spcAft>
          <a:spcPct val="0"/>
        </a:spcAft>
        <a:defRPr sz="2177" b="1">
          <a:solidFill>
            <a:schemeClr val="tx2"/>
          </a:solidFill>
          <a:latin typeface="Arial" charset="0"/>
        </a:defRPr>
      </a:lvl5pPr>
      <a:lvl6pPr marL="310942" algn="l" defTabSz="709337" rtl="0" fontAlgn="base">
        <a:spcBef>
          <a:spcPct val="0"/>
        </a:spcBef>
        <a:spcAft>
          <a:spcPct val="0"/>
        </a:spcAft>
        <a:defRPr sz="2177" b="1">
          <a:solidFill>
            <a:schemeClr val="tx2"/>
          </a:solidFill>
          <a:latin typeface="Arial" charset="0"/>
        </a:defRPr>
      </a:lvl6pPr>
      <a:lvl7pPr marL="621884" algn="l" defTabSz="709337" rtl="0" fontAlgn="base">
        <a:spcBef>
          <a:spcPct val="0"/>
        </a:spcBef>
        <a:spcAft>
          <a:spcPct val="0"/>
        </a:spcAft>
        <a:defRPr sz="2177" b="1">
          <a:solidFill>
            <a:schemeClr val="tx2"/>
          </a:solidFill>
          <a:latin typeface="Arial" charset="0"/>
        </a:defRPr>
      </a:lvl7pPr>
      <a:lvl8pPr marL="932825" algn="l" defTabSz="709337" rtl="0" fontAlgn="base">
        <a:spcBef>
          <a:spcPct val="0"/>
        </a:spcBef>
        <a:spcAft>
          <a:spcPct val="0"/>
        </a:spcAft>
        <a:defRPr sz="2177" b="1">
          <a:solidFill>
            <a:schemeClr val="tx2"/>
          </a:solidFill>
          <a:latin typeface="Arial" charset="0"/>
        </a:defRPr>
      </a:lvl8pPr>
      <a:lvl9pPr marL="1243767" algn="l" defTabSz="709337" rtl="0" fontAlgn="base">
        <a:spcBef>
          <a:spcPct val="0"/>
        </a:spcBef>
        <a:spcAft>
          <a:spcPct val="0"/>
        </a:spcAft>
        <a:defRPr sz="2177" b="1">
          <a:solidFill>
            <a:schemeClr val="tx2"/>
          </a:solidFill>
          <a:latin typeface="Arial" charset="0"/>
        </a:defRPr>
      </a:lvl9pPr>
    </p:titleStyle>
    <p:bodyStyle>
      <a:lvl1pPr marL="265596" indent="-265596" algn="l" defTabSz="709337" rtl="0" eaLnBrk="0" fontAlgn="base" hangingPunct="0">
        <a:spcBef>
          <a:spcPct val="20000"/>
        </a:spcBef>
        <a:spcAft>
          <a:spcPct val="0"/>
        </a:spcAft>
        <a:buChar char="•"/>
        <a:defRPr sz="1904">
          <a:solidFill>
            <a:schemeClr val="tx1"/>
          </a:solidFill>
          <a:latin typeface="+mn-lt"/>
          <a:ea typeface="+mn-ea"/>
          <a:cs typeface="+mn-cs"/>
        </a:defRPr>
      </a:lvl1pPr>
      <a:lvl2pPr marL="576538" indent="-222410" algn="l" defTabSz="709337" rtl="0" eaLnBrk="0" fontAlgn="base" hangingPunct="0">
        <a:spcBef>
          <a:spcPct val="20000"/>
        </a:spcBef>
        <a:spcAft>
          <a:spcPct val="0"/>
        </a:spcAft>
        <a:buChar char="–"/>
        <a:defRPr sz="1632">
          <a:solidFill>
            <a:schemeClr val="tx1"/>
          </a:solidFill>
          <a:latin typeface="+mn-lt"/>
        </a:defRPr>
      </a:lvl2pPr>
      <a:lvl3pPr marL="886400" indent="-177064" algn="l" defTabSz="709337" rtl="0" eaLnBrk="0" fontAlgn="base" hangingPunct="0">
        <a:spcBef>
          <a:spcPct val="20000"/>
        </a:spcBef>
        <a:spcAft>
          <a:spcPct val="0"/>
        </a:spcAft>
        <a:buChar char="•"/>
        <a:defRPr sz="1361">
          <a:solidFill>
            <a:schemeClr val="tx1"/>
          </a:solidFill>
          <a:latin typeface="+mn-lt"/>
        </a:defRPr>
      </a:lvl3pPr>
      <a:lvl4pPr marL="1241608" indent="-178144" algn="l" defTabSz="709337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595736" indent="-177064" algn="l" defTabSz="709337" rtl="0" eaLnBrk="0" fontAlgn="base" hangingPunct="0">
        <a:spcBef>
          <a:spcPct val="20000"/>
        </a:spcBef>
        <a:spcAft>
          <a:spcPct val="0"/>
        </a:spcAft>
        <a:buChar char="»"/>
        <a:defRPr sz="1565">
          <a:solidFill>
            <a:schemeClr val="tx1"/>
          </a:solidFill>
          <a:latin typeface="+mn-lt"/>
        </a:defRPr>
      </a:lvl5pPr>
      <a:lvl6pPr marL="1906677" indent="-177064" algn="l" defTabSz="709337" rtl="0" fontAlgn="base">
        <a:spcBef>
          <a:spcPct val="20000"/>
        </a:spcBef>
        <a:spcAft>
          <a:spcPct val="0"/>
        </a:spcAft>
        <a:buChar char="»"/>
        <a:defRPr sz="1565">
          <a:solidFill>
            <a:schemeClr val="tx1"/>
          </a:solidFill>
          <a:latin typeface="+mn-lt"/>
        </a:defRPr>
      </a:lvl6pPr>
      <a:lvl7pPr marL="2217619" indent="-177064" algn="l" defTabSz="709337" rtl="0" fontAlgn="base">
        <a:spcBef>
          <a:spcPct val="20000"/>
        </a:spcBef>
        <a:spcAft>
          <a:spcPct val="0"/>
        </a:spcAft>
        <a:buChar char="»"/>
        <a:defRPr sz="1565">
          <a:solidFill>
            <a:schemeClr val="tx1"/>
          </a:solidFill>
          <a:latin typeface="+mn-lt"/>
        </a:defRPr>
      </a:lvl7pPr>
      <a:lvl8pPr marL="2528561" indent="-177064" algn="l" defTabSz="709337" rtl="0" fontAlgn="base">
        <a:spcBef>
          <a:spcPct val="20000"/>
        </a:spcBef>
        <a:spcAft>
          <a:spcPct val="0"/>
        </a:spcAft>
        <a:buChar char="»"/>
        <a:defRPr sz="1565">
          <a:solidFill>
            <a:schemeClr val="tx1"/>
          </a:solidFill>
          <a:latin typeface="+mn-lt"/>
        </a:defRPr>
      </a:lvl8pPr>
      <a:lvl9pPr marL="2839502" indent="-177064" algn="l" defTabSz="709337" rtl="0" fontAlgn="base">
        <a:spcBef>
          <a:spcPct val="20000"/>
        </a:spcBef>
        <a:spcAft>
          <a:spcPct val="0"/>
        </a:spcAft>
        <a:buChar char="»"/>
        <a:defRPr sz="1565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1pPr>
      <a:lvl2pPr marL="310942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2pPr>
      <a:lvl3pPr marL="621884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3pPr>
      <a:lvl4pPr marL="932825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4pPr>
      <a:lvl5pPr marL="1243767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5pPr>
      <a:lvl6pPr marL="1554709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6pPr>
      <a:lvl7pPr marL="1865651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7pPr>
      <a:lvl8pPr marL="2176592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8pPr>
      <a:lvl9pPr marL="2487534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35D53-A10C-47CA-AFA5-FB83FC3D16D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1C17F-0453-43F4-98AC-0AEBF26D82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6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35D53-A10C-47CA-AFA5-FB83FC3D16D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1C17F-0453-43F4-98AC-0AEBF26D82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4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gif"/><Relationship Id="rId7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gif"/><Relationship Id="rId7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slide" Target="slide11.xml"/><Relationship Id="rId10" Type="http://schemas.openxmlformats.org/officeDocument/2006/relationships/image" Target="../media/image20.wmf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gif"/><Relationship Id="rId7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5.png"/><Relationship Id="rId4" Type="http://schemas.openxmlformats.org/officeDocument/2006/relationships/image" Target="../media/image8.gif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6.jpeg"/><Relationship Id="rId5" Type="http://schemas.openxmlformats.org/officeDocument/2006/relationships/slide" Target="slide3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5.png"/><Relationship Id="rId10" Type="http://schemas.openxmlformats.org/officeDocument/2006/relationships/image" Target="../media/image28.jpeg"/><Relationship Id="rId4" Type="http://schemas.openxmlformats.org/officeDocument/2006/relationships/image" Target="../media/image8.gif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jpeg"/><Relationship Id="rId7" Type="http://schemas.openxmlformats.org/officeDocument/2006/relationships/slide" Target="slide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10" Type="http://schemas.openxmlformats.org/officeDocument/2006/relationships/image" Target="../media/image29.jpeg"/><Relationship Id="rId4" Type="http://schemas.openxmlformats.org/officeDocument/2006/relationships/image" Target="../media/image8.gif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5.png"/><Relationship Id="rId10" Type="http://schemas.openxmlformats.org/officeDocument/2006/relationships/image" Target="../media/image30.png"/><Relationship Id="rId4" Type="http://schemas.openxmlformats.org/officeDocument/2006/relationships/image" Target="../media/image8.gif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31.png"/><Relationship Id="rId12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16.png"/><Relationship Id="rId15" Type="http://schemas.openxmlformats.org/officeDocument/2006/relationships/image" Target="../media/image9.jpeg"/><Relationship Id="rId10" Type="http://schemas.openxmlformats.org/officeDocument/2006/relationships/image" Target="../media/image34.png"/><Relationship Id="rId4" Type="http://schemas.openxmlformats.org/officeDocument/2006/relationships/image" Target="../media/image13.png"/><Relationship Id="rId9" Type="http://schemas.openxmlformats.org/officeDocument/2006/relationships/image" Target="../media/image33.png"/><Relationship Id="rId14" Type="http://schemas.openxmlformats.org/officeDocument/2006/relationships/slide" Target="slide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5.png"/><Relationship Id="rId4" Type="http://schemas.openxmlformats.org/officeDocument/2006/relationships/image" Target="../media/image8.gif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3.png"/><Relationship Id="rId18" Type="http://schemas.openxmlformats.org/officeDocument/2006/relationships/image" Target="../media/image36.pn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image" Target="../media/image32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image" Target="../media/image31.png"/><Relationship Id="rId5" Type="http://schemas.openxmlformats.org/officeDocument/2006/relationships/image" Target="../media/image5.png"/><Relationship Id="rId1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8.gif"/><Relationship Id="rId9" Type="http://schemas.openxmlformats.org/officeDocument/2006/relationships/image" Target="../media/image16.png"/><Relationship Id="rId1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5.png"/><Relationship Id="rId4" Type="http://schemas.openxmlformats.org/officeDocument/2006/relationships/image" Target="../media/image8.gif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5.png"/><Relationship Id="rId4" Type="http://schemas.openxmlformats.org/officeDocument/2006/relationships/image" Target="../media/image8.gif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33.png"/><Relationship Id="rId3" Type="http://schemas.openxmlformats.org/officeDocument/2006/relationships/image" Target="../media/image7.jpeg"/><Relationship Id="rId7" Type="http://schemas.openxmlformats.org/officeDocument/2006/relationships/slide" Target="slide11.xml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8.gif"/><Relationship Id="rId9" Type="http://schemas.openxmlformats.org/officeDocument/2006/relationships/image" Target="../media/image16.png"/><Relationship Id="rId1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33.png"/><Relationship Id="rId3" Type="http://schemas.openxmlformats.org/officeDocument/2006/relationships/image" Target="../media/image7.jpeg"/><Relationship Id="rId7" Type="http://schemas.openxmlformats.org/officeDocument/2006/relationships/slide" Target="slide11.xml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13.png"/><Relationship Id="rId15" Type="http://schemas.openxmlformats.org/officeDocument/2006/relationships/image" Target="../media/image39.png"/><Relationship Id="rId10" Type="http://schemas.openxmlformats.org/officeDocument/2006/relationships/image" Target="../media/image17.png"/><Relationship Id="rId4" Type="http://schemas.openxmlformats.org/officeDocument/2006/relationships/image" Target="../media/image8.gif"/><Relationship Id="rId9" Type="http://schemas.openxmlformats.org/officeDocument/2006/relationships/image" Target="../media/image16.png"/><Relationship Id="rId1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jpeg"/><Relationship Id="rId7" Type="http://schemas.openxmlformats.org/officeDocument/2006/relationships/slide" Target="slide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8.gif"/><Relationship Id="rId9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5.png"/><Relationship Id="rId4" Type="http://schemas.openxmlformats.org/officeDocument/2006/relationships/image" Target="../media/image8.gif"/><Relationship Id="rId9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5.png"/><Relationship Id="rId4" Type="http://schemas.openxmlformats.org/officeDocument/2006/relationships/image" Target="../media/image8.gif"/><Relationship Id="rId9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jpeg"/><Relationship Id="rId7" Type="http://schemas.openxmlformats.org/officeDocument/2006/relationships/slide" Target="slide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8.gi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jpeg"/><Relationship Id="rId7" Type="http://schemas.openxmlformats.org/officeDocument/2006/relationships/slide" Target="slide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gif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3.png"/><Relationship Id="rId3" Type="http://schemas.openxmlformats.org/officeDocument/2006/relationships/image" Target="../media/image7.jpeg"/><Relationship Id="rId7" Type="http://schemas.openxmlformats.org/officeDocument/2006/relationships/image" Target="../media/image1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31.png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8.gif"/><Relationship Id="rId9" Type="http://schemas.openxmlformats.org/officeDocument/2006/relationships/slide" Target="slide11.xml"/><Relationship Id="rId1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jpeg"/><Relationship Id="rId7" Type="http://schemas.openxmlformats.org/officeDocument/2006/relationships/slide" Target="slide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gif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5.png"/><Relationship Id="rId4" Type="http://schemas.openxmlformats.org/officeDocument/2006/relationships/image" Target="../media/image8.gif"/><Relationship Id="rId9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5.png"/><Relationship Id="rId4" Type="http://schemas.openxmlformats.org/officeDocument/2006/relationships/image" Target="../media/image8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jpeg"/><Relationship Id="rId7" Type="http://schemas.openxmlformats.org/officeDocument/2006/relationships/slide" Target="slide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gif"/><Relationship Id="rId10" Type="http://schemas.openxmlformats.org/officeDocument/2006/relationships/image" Target="../media/image14.png"/><Relationship Id="rId4" Type="http://schemas.openxmlformats.org/officeDocument/2006/relationships/image" Target="../media/image42.png"/><Relationship Id="rId9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gif"/><Relationship Id="rId7" Type="http://schemas.openxmlformats.org/officeDocument/2006/relationships/slide" Target="slide5.xml"/><Relationship Id="rId12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slide" Target="slide12.xml"/><Relationship Id="rId5" Type="http://schemas.openxmlformats.org/officeDocument/2006/relationships/slide" Target="slide11.xml"/><Relationship Id="rId10" Type="http://schemas.openxmlformats.org/officeDocument/2006/relationships/slide" Target="slide4.xm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gif"/><Relationship Id="rId7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gif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7.png"/><Relationship Id="rId5" Type="http://schemas.openxmlformats.org/officeDocument/2006/relationships/slide" Target="slide11.xml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gif"/><Relationship Id="rId7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slide" Target="slide11.xml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gif"/><Relationship Id="rId7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247188" y="3134544"/>
            <a:ext cx="6777053" cy="2041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361" dirty="0">
                <a:solidFill>
                  <a:srgbClr val="FFFFFF"/>
                </a:solidFill>
              </a:rPr>
              <a:t>http://beach.pzps.pl</a:t>
            </a:r>
            <a:endParaRPr lang="en-US" sz="1361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06451" y="2452620"/>
            <a:ext cx="6458526" cy="63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632" tIns="43817" rIns="87632" bIns="43817" anchor="b"/>
          <a:lstStyle>
            <a:lvl1pPr defTabSz="12795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12795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12795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12795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12795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t-PT" sz="3265" b="1" dirty="0" smtClean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Instrukcja protokółowania</a:t>
            </a:r>
            <a:endParaRPr lang="en-GB" altLang="pt-PT" sz="3265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Prostokąt 1"/>
          <p:cNvSpPr/>
          <p:nvPr/>
        </p:nvSpPr>
        <p:spPr bwMode="auto">
          <a:xfrm>
            <a:off x="7066723" y="1689285"/>
            <a:ext cx="1489553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000000"/>
              </a:solidFill>
              <a:latin typeface="Times" charset="0"/>
            </a:endParaRPr>
          </a:p>
        </p:txBody>
      </p:sp>
      <p:pic>
        <p:nvPicPr>
          <p:cNvPr id="4" name="Obraz 3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6723" y="1753381"/>
            <a:ext cx="1499492" cy="516593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247188" y="5488470"/>
            <a:ext cx="6777053" cy="2041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361" dirty="0">
                <a:solidFill>
                  <a:srgbClr val="FFFFFF"/>
                </a:solidFill>
              </a:rPr>
              <a:t>Szkolenie sędziów i komisarzy siatkówki plażowej PZPS – Katowice 9-11.05.2014</a:t>
            </a:r>
            <a:endParaRPr lang="en-US" sz="136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5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4" y="6021288"/>
            <a:ext cx="799406" cy="836712"/>
          </a:xfrm>
          <a:prstGeom prst="rect">
            <a:avLst/>
          </a:prstGeom>
        </p:spPr>
      </p:pic>
      <p:pic>
        <p:nvPicPr>
          <p:cNvPr id="7" name="Obraz 6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69209"/>
            <a:ext cx="1999323" cy="688791"/>
          </a:xfrm>
          <a:prstGeom prst="rect">
            <a:avLst/>
          </a:prstGeom>
        </p:spPr>
      </p:pic>
      <p:pic>
        <p:nvPicPr>
          <p:cNvPr id="9" name="Image 1">
            <a:hlinkClick r:id="rId5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8" y="0"/>
            <a:ext cx="1085822" cy="675329"/>
          </a:xfrm>
          <a:prstGeom prst="rect">
            <a:avLst/>
          </a:prstGeom>
        </p:spPr>
      </p:pic>
      <p:sp>
        <p:nvSpPr>
          <p:cNvPr id="203" name="ZoneTexte 27"/>
          <p:cNvSpPr txBox="1"/>
          <p:nvPr/>
        </p:nvSpPr>
        <p:spPr>
          <a:xfrm>
            <a:off x="1351678" y="360002"/>
            <a:ext cx="402675" cy="492443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ea typeface="+mj-ea"/>
                <a:cs typeface="Segoe UI" pitchFamily="34" charset="0"/>
              </a:rPr>
              <a:t>3</a:t>
            </a:r>
            <a:endParaRPr lang="fr-FR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0" stA="58000" endPos="39000" dist="29997" dir="5400000" sy="-100000" algn="bl" rotWithShape="0"/>
              </a:effectLst>
              <a:latin typeface="Impact" pitchFamily="34" charset="0"/>
              <a:ea typeface="+mj-ea"/>
              <a:cs typeface="Segoe UI" pitchFamily="34" charset="0"/>
            </a:endParaRPr>
          </a:p>
        </p:txBody>
      </p:sp>
      <p:sp>
        <p:nvSpPr>
          <p:cNvPr id="204" name="ZoneTexte 29"/>
          <p:cNvSpPr txBox="1"/>
          <p:nvPr/>
        </p:nvSpPr>
        <p:spPr>
          <a:xfrm>
            <a:off x="1680168" y="428604"/>
            <a:ext cx="338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ea typeface="+mj-ea"/>
                <a:cs typeface="Segoe UI" pitchFamily="34" charset="0"/>
              </a:rPr>
              <a:t>W CZASIE SPOTKANIA 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ea typeface="+mj-ea"/>
                <a:cs typeface="Segoe UI" pitchFamily="34" charset="0"/>
              </a:rPr>
              <a:t>– </a:t>
            </a:r>
            <a:r>
              <a:rPr lang="fr-FR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ea typeface="+mj-ea"/>
                <a:cs typeface="Segoe UI" pitchFamily="34" charset="0"/>
              </a:rPr>
              <a:t>koniec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ea typeface="+mj-ea"/>
                <a:cs typeface="Segoe UI" pitchFamily="34" charset="0"/>
              </a:rPr>
              <a:t> </a:t>
            </a:r>
            <a:r>
              <a:rPr lang="fr-FR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ea typeface="+mj-ea"/>
                <a:cs typeface="Segoe UI" pitchFamily="34" charset="0"/>
              </a:rPr>
              <a:t>seta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0" stA="58000" endPos="39000" dist="29997" dir="5400000" sy="-100000" algn="bl" rotWithShape="0"/>
              </a:effectLst>
              <a:latin typeface="Impact" pitchFamily="34" charset="0"/>
              <a:ea typeface="+mj-ea"/>
              <a:cs typeface="Segoe UI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209014" y="3579138"/>
            <a:ext cx="8718586" cy="2507580"/>
            <a:chOff x="125972" y="3951356"/>
            <a:chExt cx="8718586" cy="2507580"/>
          </a:xfrm>
          <a:noFill/>
        </p:grpSpPr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" t="21217" r="781" b="40410"/>
            <a:stretch/>
          </p:blipFill>
          <p:spPr>
            <a:xfrm>
              <a:off x="125972" y="3951356"/>
              <a:ext cx="8718586" cy="250758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</p:pic>
        <p:sp>
          <p:nvSpPr>
            <p:cNvPr id="101" name="ZoneTexte 32"/>
            <p:cNvSpPr txBox="1"/>
            <p:nvPr/>
          </p:nvSpPr>
          <p:spPr>
            <a:xfrm>
              <a:off x="2008182" y="5284493"/>
              <a:ext cx="287258" cy="24705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102" name="ZoneTexte 34"/>
            <p:cNvSpPr txBox="1"/>
            <p:nvPr/>
          </p:nvSpPr>
          <p:spPr>
            <a:xfrm>
              <a:off x="2214204" y="4874760"/>
              <a:ext cx="468398" cy="2616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Arial" pitchFamily="34" charset="0"/>
                  <a:cs typeface="Arial" pitchFamily="34" charset="0"/>
                </a:rPr>
                <a:t>AUT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ZoneTexte 35"/>
            <p:cNvSpPr txBox="1"/>
            <p:nvPr/>
          </p:nvSpPr>
          <p:spPr>
            <a:xfrm>
              <a:off x="2214204" y="5307696"/>
              <a:ext cx="476412" cy="2616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Arial" pitchFamily="34" charset="0"/>
                  <a:cs typeface="Arial" pitchFamily="34" charset="0"/>
                </a:rPr>
                <a:t>BRA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01102" y="4369044"/>
              <a:ext cx="259200" cy="1428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08302" y="5881732"/>
              <a:ext cx="252000" cy="1428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08302" y="4523741"/>
              <a:ext cx="252000" cy="1428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01102" y="5738856"/>
              <a:ext cx="259200" cy="1428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08" name="ZoneTexte 74"/>
            <p:cNvSpPr txBox="1"/>
            <p:nvPr/>
          </p:nvSpPr>
          <p:spPr>
            <a:xfrm>
              <a:off x="2005007" y="4849998"/>
              <a:ext cx="287258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ZoneTexte 34"/>
            <p:cNvSpPr txBox="1"/>
            <p:nvPr/>
          </p:nvSpPr>
          <p:spPr>
            <a:xfrm>
              <a:off x="2536225" y="4659461"/>
              <a:ext cx="755335" cy="2308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pl-PL" sz="900" dirty="0" smtClean="0">
                  <a:latin typeface="Arial" pitchFamily="34" charset="0"/>
                  <a:cs typeface="Arial" pitchFamily="34" charset="0"/>
                </a:rPr>
                <a:t>(czerwone)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5" name="heure début 0"/>
          <p:cNvSpPr/>
          <p:nvPr/>
        </p:nvSpPr>
        <p:spPr>
          <a:xfrm>
            <a:off x="7208308" y="375271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heure début 9"/>
          <p:cNvSpPr/>
          <p:nvPr/>
        </p:nvSpPr>
        <p:spPr>
          <a:xfrm>
            <a:off x="7409908" y="375271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heure début 0"/>
          <p:cNvSpPr/>
          <p:nvPr/>
        </p:nvSpPr>
        <p:spPr>
          <a:xfrm>
            <a:off x="7777172" y="375271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heure début 0"/>
          <p:cNvSpPr/>
          <p:nvPr/>
        </p:nvSpPr>
        <p:spPr>
          <a:xfrm>
            <a:off x="7985972" y="375271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ouge I"/>
          <p:cNvSpPr/>
          <p:nvPr/>
        </p:nvSpPr>
        <p:spPr>
          <a:xfrm>
            <a:off x="352870" y="4018534"/>
            <a:ext cx="2880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point 1  B2"/>
          <p:cNvSpPr/>
          <p:nvPr/>
        </p:nvSpPr>
        <p:spPr>
          <a:xfrm>
            <a:off x="2622198" y="5380432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ouge III"/>
          <p:cNvSpPr/>
          <p:nvPr/>
        </p:nvSpPr>
        <p:spPr>
          <a:xfrm>
            <a:off x="352870" y="4161410"/>
            <a:ext cx="2880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ouge II"/>
          <p:cNvSpPr/>
          <p:nvPr/>
        </p:nvSpPr>
        <p:spPr>
          <a:xfrm>
            <a:off x="352870" y="5391856"/>
            <a:ext cx="2880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ouge IV"/>
          <p:cNvSpPr/>
          <p:nvPr/>
        </p:nvSpPr>
        <p:spPr>
          <a:xfrm>
            <a:off x="352870" y="5528656"/>
            <a:ext cx="2880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point 3 B1"/>
          <p:cNvSpPr/>
          <p:nvPr/>
        </p:nvSpPr>
        <p:spPr>
          <a:xfrm>
            <a:off x="2622198" y="551595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point 2 A1"/>
          <p:cNvSpPr/>
          <p:nvPr/>
        </p:nvSpPr>
        <p:spPr>
          <a:xfrm>
            <a:off x="2615123" y="4012184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point 3 A2"/>
          <p:cNvSpPr/>
          <p:nvPr/>
        </p:nvSpPr>
        <p:spPr>
          <a:xfrm>
            <a:off x="2615123" y="4154612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7" name="rotation 1 A1"/>
          <p:cNvCxnSpPr/>
          <p:nvPr/>
        </p:nvCxnSpPr>
        <p:spPr>
          <a:xfrm rot="16200000" flipH="1">
            <a:off x="2831124" y="4012184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otation 2 A1"/>
          <p:cNvCxnSpPr/>
          <p:nvPr/>
        </p:nvCxnSpPr>
        <p:spPr>
          <a:xfrm rot="16200000" flipH="1">
            <a:off x="3096780" y="4012184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otation 1 A2"/>
          <p:cNvCxnSpPr/>
          <p:nvPr/>
        </p:nvCxnSpPr>
        <p:spPr>
          <a:xfrm rot="16200000" flipH="1">
            <a:off x="2831124" y="416140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otation 1 B1"/>
          <p:cNvCxnSpPr/>
          <p:nvPr/>
        </p:nvCxnSpPr>
        <p:spPr>
          <a:xfrm rot="16200000" flipH="1">
            <a:off x="2831872" y="5529932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otation 1 B2"/>
          <p:cNvCxnSpPr/>
          <p:nvPr/>
        </p:nvCxnSpPr>
        <p:spPr>
          <a:xfrm rot="16200000" flipH="1">
            <a:off x="2831872" y="538360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marque 1 A"/>
          <p:cNvCxnSpPr/>
          <p:nvPr/>
        </p:nvCxnSpPr>
        <p:spPr>
          <a:xfrm rot="16200000" flipH="1">
            <a:off x="2916580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marque 2 A"/>
          <p:cNvCxnSpPr/>
          <p:nvPr/>
        </p:nvCxnSpPr>
        <p:spPr>
          <a:xfrm rot="16200000" flipH="1">
            <a:off x="3006605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marque 1 B"/>
          <p:cNvCxnSpPr/>
          <p:nvPr/>
        </p:nvCxnSpPr>
        <p:spPr>
          <a:xfrm rot="16200000" flipH="1">
            <a:off x="2916580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witch 4:3"/>
          <p:cNvSpPr/>
          <p:nvPr/>
        </p:nvSpPr>
        <p:spPr>
          <a:xfrm>
            <a:off x="8369103" y="3973014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4  3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6" name="marque 3 A"/>
          <p:cNvCxnSpPr/>
          <p:nvPr/>
        </p:nvCxnSpPr>
        <p:spPr>
          <a:xfrm rot="16200000" flipH="1">
            <a:off x="3096630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marque 2B"/>
          <p:cNvCxnSpPr/>
          <p:nvPr/>
        </p:nvCxnSpPr>
        <p:spPr>
          <a:xfrm rot="16200000" flipH="1">
            <a:off x="3006605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marque 3 B"/>
          <p:cNvCxnSpPr/>
          <p:nvPr/>
        </p:nvCxnSpPr>
        <p:spPr>
          <a:xfrm rot="16200000" flipH="1">
            <a:off x="3096630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marque 4 A"/>
          <p:cNvCxnSpPr/>
          <p:nvPr/>
        </p:nvCxnSpPr>
        <p:spPr>
          <a:xfrm rot="16200000" flipH="1">
            <a:off x="3186655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point 5 A1"/>
          <p:cNvSpPr/>
          <p:nvPr/>
        </p:nvSpPr>
        <p:spPr>
          <a:xfrm>
            <a:off x="2869634" y="4011392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point 8 A1"/>
          <p:cNvSpPr/>
          <p:nvPr/>
        </p:nvSpPr>
        <p:spPr>
          <a:xfrm>
            <a:off x="3144966" y="4008217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point 15 A1"/>
          <p:cNvSpPr/>
          <p:nvPr/>
        </p:nvSpPr>
        <p:spPr>
          <a:xfrm>
            <a:off x="3421216" y="4005042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point 18 A1"/>
          <p:cNvSpPr/>
          <p:nvPr/>
        </p:nvSpPr>
        <p:spPr>
          <a:xfrm>
            <a:off x="3694268" y="4001867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point 20 A1"/>
          <p:cNvSpPr/>
          <p:nvPr/>
        </p:nvSpPr>
        <p:spPr>
          <a:xfrm>
            <a:off x="3989883" y="4001867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point 6 A2"/>
          <p:cNvSpPr/>
          <p:nvPr/>
        </p:nvSpPr>
        <p:spPr>
          <a:xfrm>
            <a:off x="2866797" y="4161755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point 10 A2"/>
          <p:cNvSpPr/>
          <p:nvPr/>
        </p:nvSpPr>
        <p:spPr>
          <a:xfrm>
            <a:off x="3142129" y="415858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point 16 A2"/>
          <p:cNvSpPr/>
          <p:nvPr/>
        </p:nvSpPr>
        <p:spPr>
          <a:xfrm>
            <a:off x="3418379" y="4155405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point 19 A2"/>
          <p:cNvSpPr/>
          <p:nvPr/>
        </p:nvSpPr>
        <p:spPr>
          <a:xfrm>
            <a:off x="3691431" y="415223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point 21 A2"/>
          <p:cNvSpPr/>
          <p:nvPr/>
        </p:nvSpPr>
        <p:spPr>
          <a:xfrm>
            <a:off x="3989883" y="4156215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point 5 B2"/>
          <p:cNvSpPr/>
          <p:nvPr/>
        </p:nvSpPr>
        <p:spPr>
          <a:xfrm>
            <a:off x="2865918" y="5380432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point 8 B2"/>
          <p:cNvSpPr/>
          <p:nvPr/>
        </p:nvSpPr>
        <p:spPr>
          <a:xfrm>
            <a:off x="3151670" y="5380432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point 11 B2"/>
          <p:cNvSpPr/>
          <p:nvPr/>
        </p:nvSpPr>
        <p:spPr>
          <a:xfrm>
            <a:off x="3437422" y="5380432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point 14 B2"/>
          <p:cNvSpPr/>
          <p:nvPr/>
        </p:nvSpPr>
        <p:spPr>
          <a:xfrm>
            <a:off x="3723174" y="5380432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point 18 B2"/>
          <p:cNvSpPr/>
          <p:nvPr/>
        </p:nvSpPr>
        <p:spPr>
          <a:xfrm>
            <a:off x="4008926" y="5383375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point 6 B1"/>
          <p:cNvSpPr/>
          <p:nvPr/>
        </p:nvSpPr>
        <p:spPr>
          <a:xfrm>
            <a:off x="2865918" y="551595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point 10 B1"/>
          <p:cNvSpPr/>
          <p:nvPr/>
        </p:nvSpPr>
        <p:spPr>
          <a:xfrm>
            <a:off x="3151670" y="551595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point 12 B1"/>
          <p:cNvSpPr/>
          <p:nvPr/>
        </p:nvSpPr>
        <p:spPr>
          <a:xfrm>
            <a:off x="3437422" y="551595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point 17 B1"/>
          <p:cNvSpPr/>
          <p:nvPr/>
        </p:nvSpPr>
        <p:spPr>
          <a:xfrm>
            <a:off x="3723174" y="551595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9" name="rotation 3 A1"/>
          <p:cNvCxnSpPr/>
          <p:nvPr/>
        </p:nvCxnSpPr>
        <p:spPr>
          <a:xfrm rot="16200000" flipH="1">
            <a:off x="3364926" y="4012184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rotation 4 A1"/>
          <p:cNvCxnSpPr/>
          <p:nvPr/>
        </p:nvCxnSpPr>
        <p:spPr>
          <a:xfrm rot="16200000" flipH="1">
            <a:off x="3644328" y="4012184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rotation 5 A1"/>
          <p:cNvCxnSpPr/>
          <p:nvPr/>
        </p:nvCxnSpPr>
        <p:spPr>
          <a:xfrm rot="16200000" flipH="1">
            <a:off x="3911992" y="4012184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otation 6 A1"/>
          <p:cNvCxnSpPr/>
          <p:nvPr/>
        </p:nvCxnSpPr>
        <p:spPr>
          <a:xfrm rot="16200000" flipH="1">
            <a:off x="4177645" y="4012184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rotation 2 A2"/>
          <p:cNvCxnSpPr/>
          <p:nvPr/>
        </p:nvCxnSpPr>
        <p:spPr>
          <a:xfrm rot="16200000" flipH="1">
            <a:off x="3097420" y="416140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rotation 3 A2"/>
          <p:cNvCxnSpPr/>
          <p:nvPr/>
        </p:nvCxnSpPr>
        <p:spPr>
          <a:xfrm rot="16200000" flipH="1">
            <a:off x="3364503" y="416140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rotation 4 A2"/>
          <p:cNvCxnSpPr/>
          <p:nvPr/>
        </p:nvCxnSpPr>
        <p:spPr>
          <a:xfrm rot="16200000" flipH="1">
            <a:off x="3637554" y="416140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rotation 5 A2"/>
          <p:cNvCxnSpPr/>
          <p:nvPr/>
        </p:nvCxnSpPr>
        <p:spPr>
          <a:xfrm rot="16200000" flipH="1">
            <a:off x="3909386" y="416140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rotation 2 B1"/>
          <p:cNvCxnSpPr/>
          <p:nvPr/>
        </p:nvCxnSpPr>
        <p:spPr>
          <a:xfrm rot="16200000" flipH="1">
            <a:off x="3098860" y="5529932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rotation 3 B1"/>
          <p:cNvCxnSpPr/>
          <p:nvPr/>
        </p:nvCxnSpPr>
        <p:spPr>
          <a:xfrm rot="16200000" flipH="1">
            <a:off x="3368737" y="5529932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otation 4 B1"/>
          <p:cNvCxnSpPr/>
          <p:nvPr/>
        </p:nvCxnSpPr>
        <p:spPr>
          <a:xfrm rot="16200000" flipH="1">
            <a:off x="3641788" y="5529932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rotation 5 B1"/>
          <p:cNvCxnSpPr/>
          <p:nvPr/>
        </p:nvCxnSpPr>
        <p:spPr>
          <a:xfrm rot="16200000" flipH="1">
            <a:off x="3911666" y="5529932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rotation 2 B2"/>
          <p:cNvCxnSpPr/>
          <p:nvPr/>
        </p:nvCxnSpPr>
        <p:spPr>
          <a:xfrm rot="16200000" flipH="1">
            <a:off x="3095685" y="538360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rotation 3 B2"/>
          <p:cNvCxnSpPr/>
          <p:nvPr/>
        </p:nvCxnSpPr>
        <p:spPr>
          <a:xfrm rot="16200000" flipH="1">
            <a:off x="3365562" y="538360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rotation 4 B2"/>
          <p:cNvCxnSpPr/>
          <p:nvPr/>
        </p:nvCxnSpPr>
        <p:spPr>
          <a:xfrm rot="16200000" flipH="1">
            <a:off x="3641788" y="538360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rotation 5 B2"/>
          <p:cNvCxnSpPr/>
          <p:nvPr/>
        </p:nvCxnSpPr>
        <p:spPr>
          <a:xfrm rot="16200000" flipH="1">
            <a:off x="3902141" y="538360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rotation 6 B2"/>
          <p:cNvCxnSpPr/>
          <p:nvPr/>
        </p:nvCxnSpPr>
        <p:spPr>
          <a:xfrm rot="16200000" flipH="1">
            <a:off x="4184718" y="538360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Ellipse 103"/>
          <p:cNvSpPr/>
          <p:nvPr/>
        </p:nvSpPr>
        <p:spPr>
          <a:xfrm>
            <a:off x="4019123" y="4137653"/>
            <a:ext cx="180000" cy="18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2" name="Ellipse 104"/>
          <p:cNvSpPr/>
          <p:nvPr/>
        </p:nvSpPr>
        <p:spPr>
          <a:xfrm>
            <a:off x="4035801" y="5364813"/>
            <a:ext cx="180000" cy="18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3" name="terrain"/>
          <p:cNvSpPr/>
          <p:nvPr/>
        </p:nvSpPr>
        <p:spPr>
          <a:xfrm>
            <a:off x="2857488" y="1214423"/>
            <a:ext cx="2880000" cy="1440000"/>
          </a:xfrm>
          <a:prstGeom prst="rect">
            <a:avLst/>
          </a:prstGeom>
          <a:solidFill>
            <a:srgbClr val="CDB778"/>
          </a:solidFill>
          <a:ln w="31750" cap="sq">
            <a:solidFill>
              <a:schemeClr val="tx2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4" name="filet"/>
          <p:cNvCxnSpPr/>
          <p:nvPr/>
        </p:nvCxnSpPr>
        <p:spPr>
          <a:xfrm rot="5400000">
            <a:off x="3428198" y="1928802"/>
            <a:ext cx="1715307" cy="794"/>
          </a:xfrm>
          <a:prstGeom prst="line">
            <a:avLst/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marque 1 A"/>
          <p:cNvCxnSpPr/>
          <p:nvPr/>
        </p:nvCxnSpPr>
        <p:spPr>
          <a:xfrm rot="16200000" flipH="1">
            <a:off x="3276680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marque 2 A"/>
          <p:cNvCxnSpPr/>
          <p:nvPr/>
        </p:nvCxnSpPr>
        <p:spPr>
          <a:xfrm rot="16200000" flipH="1">
            <a:off x="3366705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marque 1 B"/>
          <p:cNvCxnSpPr/>
          <p:nvPr/>
        </p:nvCxnSpPr>
        <p:spPr>
          <a:xfrm rot="16200000" flipH="1">
            <a:off x="3186655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8" name="ballon droite" descr="ballon transparen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17507" y="1857364"/>
            <a:ext cx="281549" cy="285752"/>
          </a:xfrm>
          <a:prstGeom prst="rect">
            <a:avLst/>
          </a:prstGeom>
        </p:spPr>
      </p:pic>
      <p:sp>
        <p:nvSpPr>
          <p:cNvPr id="219" name="switch 8:6"/>
          <p:cNvSpPr/>
          <p:nvPr/>
        </p:nvSpPr>
        <p:spPr>
          <a:xfrm>
            <a:off x="8356403" y="4139255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8  6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0" name="switch 11:10"/>
          <p:cNvSpPr/>
          <p:nvPr/>
        </p:nvSpPr>
        <p:spPr>
          <a:xfrm>
            <a:off x="8356403" y="4281155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11 10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switch 16:12"/>
          <p:cNvSpPr/>
          <p:nvPr/>
        </p:nvSpPr>
        <p:spPr>
          <a:xfrm>
            <a:off x="8356403" y="4480245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16 12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switch 19:16"/>
          <p:cNvSpPr/>
          <p:nvPr/>
        </p:nvSpPr>
        <p:spPr>
          <a:xfrm>
            <a:off x="8356403" y="4666595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19 16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3" name="croix switch 1"/>
          <p:cNvCxnSpPr/>
          <p:nvPr/>
        </p:nvCxnSpPr>
        <p:spPr>
          <a:xfrm>
            <a:off x="8369103" y="4807436"/>
            <a:ext cx="396000" cy="11774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roix switch 2"/>
          <p:cNvCxnSpPr/>
          <p:nvPr/>
        </p:nvCxnSpPr>
        <p:spPr>
          <a:xfrm flipH="1">
            <a:off x="8369103" y="4807436"/>
            <a:ext cx="396001" cy="11774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marque 3 A"/>
          <p:cNvCxnSpPr/>
          <p:nvPr/>
        </p:nvCxnSpPr>
        <p:spPr>
          <a:xfrm rot="16200000" flipH="1">
            <a:off x="3456730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marque 2B"/>
          <p:cNvCxnSpPr/>
          <p:nvPr/>
        </p:nvCxnSpPr>
        <p:spPr>
          <a:xfrm rot="16200000" flipH="1">
            <a:off x="3276680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marque 3 B"/>
          <p:cNvCxnSpPr/>
          <p:nvPr/>
        </p:nvCxnSpPr>
        <p:spPr>
          <a:xfrm rot="16200000" flipH="1">
            <a:off x="3366705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marque 4 A"/>
          <p:cNvCxnSpPr/>
          <p:nvPr/>
        </p:nvCxnSpPr>
        <p:spPr>
          <a:xfrm rot="16200000" flipH="1">
            <a:off x="3546755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marque 5 A"/>
          <p:cNvCxnSpPr/>
          <p:nvPr/>
        </p:nvCxnSpPr>
        <p:spPr>
          <a:xfrm rot="16200000" flipH="1">
            <a:off x="3636780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marque 4 B"/>
          <p:cNvCxnSpPr/>
          <p:nvPr/>
        </p:nvCxnSpPr>
        <p:spPr>
          <a:xfrm rot="16200000" flipH="1">
            <a:off x="3456730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marque 5 B"/>
          <p:cNvCxnSpPr/>
          <p:nvPr/>
        </p:nvCxnSpPr>
        <p:spPr>
          <a:xfrm rot="16200000" flipH="1">
            <a:off x="3546755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marque 6 A"/>
          <p:cNvCxnSpPr/>
          <p:nvPr/>
        </p:nvCxnSpPr>
        <p:spPr>
          <a:xfrm rot="16200000" flipH="1">
            <a:off x="3751130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marque 7 B"/>
          <p:cNvCxnSpPr/>
          <p:nvPr/>
        </p:nvCxnSpPr>
        <p:spPr>
          <a:xfrm rot="16200000" flipH="1">
            <a:off x="3636780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marque 7 A"/>
          <p:cNvCxnSpPr/>
          <p:nvPr/>
        </p:nvCxnSpPr>
        <p:spPr>
          <a:xfrm rot="16200000" flipH="1">
            <a:off x="3868655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marque 8 A"/>
          <p:cNvCxnSpPr/>
          <p:nvPr/>
        </p:nvCxnSpPr>
        <p:spPr>
          <a:xfrm rot="16200000" flipH="1">
            <a:off x="3998260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marque 6 B"/>
          <p:cNvCxnSpPr/>
          <p:nvPr/>
        </p:nvCxnSpPr>
        <p:spPr>
          <a:xfrm rot="16200000" flipH="1">
            <a:off x="3761606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marque 8 B"/>
          <p:cNvCxnSpPr/>
          <p:nvPr/>
        </p:nvCxnSpPr>
        <p:spPr>
          <a:xfrm rot="16200000" flipH="1">
            <a:off x="3889607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marque 9 A"/>
          <p:cNvCxnSpPr/>
          <p:nvPr/>
        </p:nvCxnSpPr>
        <p:spPr>
          <a:xfrm rot="16200000" flipH="1">
            <a:off x="4124690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marque 10 A"/>
          <p:cNvCxnSpPr/>
          <p:nvPr/>
        </p:nvCxnSpPr>
        <p:spPr>
          <a:xfrm rot="16200000" flipH="1">
            <a:off x="4254295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marque 9 B"/>
          <p:cNvCxnSpPr/>
          <p:nvPr/>
        </p:nvCxnSpPr>
        <p:spPr>
          <a:xfrm rot="16200000" flipH="1">
            <a:off x="4014433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marque 9 B"/>
          <p:cNvCxnSpPr/>
          <p:nvPr/>
        </p:nvCxnSpPr>
        <p:spPr>
          <a:xfrm rot="16200000" flipH="1">
            <a:off x="4139259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marque 11 A"/>
          <p:cNvCxnSpPr/>
          <p:nvPr/>
        </p:nvCxnSpPr>
        <p:spPr>
          <a:xfrm rot="16200000" flipH="1">
            <a:off x="4377550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marque 12 A"/>
          <p:cNvCxnSpPr/>
          <p:nvPr/>
        </p:nvCxnSpPr>
        <p:spPr>
          <a:xfrm rot="16200000" flipH="1">
            <a:off x="4507155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M B 10:13"/>
          <p:cNvSpPr/>
          <p:nvPr/>
        </p:nvSpPr>
        <p:spPr>
          <a:xfrm>
            <a:off x="291507" y="4879444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10 13</a:t>
            </a:r>
            <a:endParaRPr lang="fr-FR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5" name="marque 13 A"/>
          <p:cNvCxnSpPr/>
          <p:nvPr/>
        </p:nvCxnSpPr>
        <p:spPr>
          <a:xfrm rot="16200000" flipH="1">
            <a:off x="4630410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pen. B2 10:14"/>
          <p:cNvSpPr/>
          <p:nvPr/>
        </p:nvSpPr>
        <p:spPr>
          <a:xfrm>
            <a:off x="917354" y="5360216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10 14</a:t>
            </a:r>
            <a:endParaRPr lang="fr-FR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7" name="marque 14 A"/>
          <p:cNvCxnSpPr/>
          <p:nvPr/>
        </p:nvCxnSpPr>
        <p:spPr>
          <a:xfrm rot="16200000" flipH="1">
            <a:off x="4889620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marque 15 A"/>
          <p:cNvCxnSpPr/>
          <p:nvPr/>
        </p:nvCxnSpPr>
        <p:spPr>
          <a:xfrm rot="16200000" flipH="1">
            <a:off x="5019225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marque 11 B"/>
          <p:cNvCxnSpPr/>
          <p:nvPr/>
        </p:nvCxnSpPr>
        <p:spPr>
          <a:xfrm rot="16200000" flipH="1">
            <a:off x="4267260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marque 16 A"/>
          <p:cNvCxnSpPr/>
          <p:nvPr/>
        </p:nvCxnSpPr>
        <p:spPr>
          <a:xfrm rot="16200000" flipH="1">
            <a:off x="5148828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marque 12 B"/>
          <p:cNvCxnSpPr/>
          <p:nvPr/>
        </p:nvCxnSpPr>
        <p:spPr>
          <a:xfrm rot="16200000" flipH="1">
            <a:off x="4398436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delay warning B 12:18"/>
          <p:cNvSpPr/>
          <p:nvPr/>
        </p:nvSpPr>
        <p:spPr>
          <a:xfrm>
            <a:off x="597467" y="4879444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12 18</a:t>
            </a:r>
            <a:endParaRPr lang="fr-FR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3" name="marque 13 B"/>
          <p:cNvCxnSpPr/>
          <p:nvPr/>
        </p:nvCxnSpPr>
        <p:spPr>
          <a:xfrm rot="16200000" flipH="1">
            <a:off x="4523262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marque 14 B"/>
          <p:cNvCxnSpPr/>
          <p:nvPr/>
        </p:nvCxnSpPr>
        <p:spPr>
          <a:xfrm rot="16200000" flipH="1">
            <a:off x="4648088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marque 15 B"/>
          <p:cNvCxnSpPr/>
          <p:nvPr/>
        </p:nvCxnSpPr>
        <p:spPr>
          <a:xfrm rot="16200000" flipH="1">
            <a:off x="4779263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blanc terrain"/>
          <p:cNvSpPr/>
          <p:nvPr/>
        </p:nvSpPr>
        <p:spPr>
          <a:xfrm>
            <a:off x="4788000" y="1428737"/>
            <a:ext cx="571504" cy="3571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</a:t>
            </a:r>
            <a:endParaRPr lang="fr-FR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7" name="vert terrain"/>
          <p:cNvSpPr/>
          <p:nvPr/>
        </p:nvSpPr>
        <p:spPr>
          <a:xfrm>
            <a:off x="3214800" y="2071678"/>
            <a:ext cx="612000" cy="3571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</a:t>
            </a:r>
            <a:endParaRPr lang="fr-FR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8" name="TM A 19:17"/>
          <p:cNvSpPr/>
          <p:nvPr/>
        </p:nvSpPr>
        <p:spPr>
          <a:xfrm>
            <a:off x="307000" y="4627436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19 17</a:t>
            </a:r>
            <a:endParaRPr lang="fr-FR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259" name="score vert 18"/>
          <p:cNvSpPr txBox="1"/>
          <p:nvPr/>
        </p:nvSpPr>
        <p:spPr>
          <a:xfrm>
            <a:off x="6645602" y="1501200"/>
            <a:ext cx="954107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fr-FR" sz="5400" smtClean="0">
                <a:latin typeface="Arial" pitchFamily="34" charset="0"/>
                <a:cs typeface="Arial" pitchFamily="34" charset="0"/>
              </a:rPr>
              <a:t>18</a:t>
            </a:r>
          </a:p>
        </p:txBody>
      </p:sp>
      <p:sp useBgFill="1">
        <p:nvSpPr>
          <p:cNvPr id="260" name="score blanc 20"/>
          <p:cNvSpPr txBox="1"/>
          <p:nvPr/>
        </p:nvSpPr>
        <p:spPr>
          <a:xfrm>
            <a:off x="7714802" y="1501200"/>
            <a:ext cx="954107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fr-FR" sz="5400" smtClean="0">
                <a:latin typeface="Arial" pitchFamily="34" charset="0"/>
                <a:cs typeface="Arial" pitchFamily="34" charset="0"/>
              </a:rPr>
              <a:t>21</a:t>
            </a:r>
            <a:endParaRPr lang="fr-FR" sz="54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1" name="marque 20 A"/>
          <p:cNvCxnSpPr/>
          <p:nvPr/>
        </p:nvCxnSpPr>
        <p:spPr>
          <a:xfrm rot="16200000" flipH="1">
            <a:off x="4760015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necteur droit 224"/>
          <p:cNvCxnSpPr/>
          <p:nvPr/>
        </p:nvCxnSpPr>
        <p:spPr>
          <a:xfrm rot="5400000">
            <a:off x="5152573" y="4627476"/>
            <a:ext cx="21431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necteur droit 225"/>
          <p:cNvCxnSpPr/>
          <p:nvPr/>
        </p:nvCxnSpPr>
        <p:spPr>
          <a:xfrm rot="5400000">
            <a:off x="4795422" y="5041842"/>
            <a:ext cx="21431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Connecteur droit 227"/>
          <p:cNvCxnSpPr/>
          <p:nvPr/>
        </p:nvCxnSpPr>
        <p:spPr>
          <a:xfrm flipV="1">
            <a:off x="5260525" y="4616339"/>
            <a:ext cx="2885279" cy="167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eur droit 228"/>
          <p:cNvCxnSpPr/>
          <p:nvPr/>
        </p:nvCxnSpPr>
        <p:spPr>
          <a:xfrm>
            <a:off x="4901785" y="5042636"/>
            <a:ext cx="3244019" cy="58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Losange blanc"/>
          <p:cNvSpPr/>
          <p:nvPr/>
        </p:nvSpPr>
        <p:spPr>
          <a:xfrm>
            <a:off x="8001024" y="2357430"/>
            <a:ext cx="357190" cy="357191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7" name="Losange vert"/>
          <p:cNvSpPr/>
          <p:nvPr/>
        </p:nvSpPr>
        <p:spPr>
          <a:xfrm>
            <a:off x="6929454" y="2357430"/>
            <a:ext cx="357190" cy="357191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8" name="ZoneTexte 241"/>
          <p:cNvSpPr txBox="1"/>
          <p:nvPr/>
        </p:nvSpPr>
        <p:spPr>
          <a:xfrm>
            <a:off x="7463488" y="2285994"/>
            <a:ext cx="47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 Black" pitchFamily="34" charset="0"/>
              </a:rPr>
              <a:t>1</a:t>
            </a:r>
            <a:r>
              <a:rPr lang="fr-FR" sz="1200" baseline="30000" dirty="0" smtClean="0">
                <a:latin typeface="Arial Black" pitchFamily="34" charset="0"/>
              </a:rPr>
              <a:t>szy</a:t>
            </a:r>
            <a:endParaRPr lang="fr-FR" sz="1200" baseline="30000" dirty="0">
              <a:latin typeface="Arial Black" pitchFamily="34" charset="0"/>
            </a:endParaRPr>
          </a:p>
        </p:txBody>
      </p:sp>
      <p:sp>
        <p:nvSpPr>
          <p:cNvPr id="269" name="Rectangle à coins arrondis 178"/>
          <p:cNvSpPr/>
          <p:nvPr/>
        </p:nvSpPr>
        <p:spPr>
          <a:xfrm>
            <a:off x="285720" y="2898159"/>
            <a:ext cx="2357454" cy="4286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Zapisz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dokładny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czas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zakończenia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seta</a:t>
            </a:r>
            <a:endParaRPr lang="fr-FR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0" name="Rectangle à coins arrondis 182"/>
          <p:cNvSpPr/>
          <p:nvPr/>
        </p:nvSpPr>
        <p:spPr>
          <a:xfrm>
            <a:off x="280704" y="2719563"/>
            <a:ext cx="3143272" cy="78581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Wynik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końcowy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każdej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z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drużyn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zakreślamy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w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kółko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nawet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jeżeli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dana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drużyna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nie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zagrywała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.</a:t>
            </a:r>
            <a:endParaRPr lang="fr-FR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1" name="Rectangle à coins arrondis 184"/>
          <p:cNvSpPr/>
          <p:nvPr/>
        </p:nvSpPr>
        <p:spPr>
          <a:xfrm>
            <a:off x="285720" y="2898157"/>
            <a:ext cx="3714776" cy="4286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Pozostałe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punkty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są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wykreślane</a:t>
            </a:r>
            <a:endParaRPr lang="fr-FR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2" name="Rectangle à coins arrondis 186"/>
          <p:cNvSpPr/>
          <p:nvPr/>
        </p:nvSpPr>
        <p:spPr>
          <a:xfrm>
            <a:off x="296373" y="2791000"/>
            <a:ext cx="2714644" cy="64294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Należy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skreślić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pozostałe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puste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pola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tabeli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wynik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przy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zmianie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boisk</a:t>
            </a:r>
            <a:endParaRPr lang="fr-FR" sz="1400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273" name="Straight Connector 272"/>
          <p:cNvCxnSpPr/>
          <p:nvPr/>
        </p:nvCxnSpPr>
        <p:spPr>
          <a:xfrm>
            <a:off x="943344" y="5509514"/>
            <a:ext cx="345706" cy="162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 flipV="1">
            <a:off x="943344" y="5509514"/>
            <a:ext cx="345706" cy="162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5" name="heure fin 09:27"/>
          <p:cNvSpPr/>
          <p:nvPr/>
        </p:nvSpPr>
        <p:spPr>
          <a:xfrm>
            <a:off x="7597100" y="577529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72000"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0   9      2  7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" name="ZoneTexte 35"/>
          <p:cNvSpPr txBox="1"/>
          <p:nvPr/>
        </p:nvSpPr>
        <p:spPr>
          <a:xfrm>
            <a:off x="2615169" y="5159187"/>
            <a:ext cx="6270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smtClean="0">
                <a:latin typeface="Arial" pitchFamily="34" charset="0"/>
                <a:cs typeface="Arial" pitchFamily="34" charset="0"/>
              </a:rPr>
              <a:t>(zielone)</a:t>
            </a:r>
            <a:endParaRPr lang="fr-FR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6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11" grpId="0" animBg="1"/>
      <p:bldP spid="212" grpId="0" animBg="1"/>
      <p:bldP spid="269" grpId="0" animBg="1"/>
      <p:bldP spid="269" grpId="1" animBg="1"/>
      <p:bldP spid="270" grpId="0" animBg="1"/>
      <p:bldP spid="270" grpId="1" animBg="1"/>
      <p:bldP spid="271" grpId="0" animBg="1"/>
      <p:bldP spid="271" grpId="1" animBg="1"/>
      <p:bldP spid="272" grpId="0" animBg="1"/>
      <p:bldP spid="2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4" y="6021288"/>
            <a:ext cx="799406" cy="836712"/>
          </a:xfrm>
          <a:prstGeom prst="rect">
            <a:avLst/>
          </a:prstGeom>
        </p:spPr>
      </p:pic>
      <p:pic>
        <p:nvPicPr>
          <p:cNvPr id="7" name="Obraz 6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69209"/>
            <a:ext cx="1999323" cy="688791"/>
          </a:xfrm>
          <a:prstGeom prst="rect">
            <a:avLst/>
          </a:prstGeom>
        </p:spPr>
      </p:pic>
      <p:pic>
        <p:nvPicPr>
          <p:cNvPr id="9" name="Image 1">
            <a:hlinkClick r:id="rId5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8" y="0"/>
            <a:ext cx="1085822" cy="675329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t="1111" r="614" b="59039"/>
          <a:stretch/>
        </p:blipFill>
        <p:spPr>
          <a:xfrm>
            <a:off x="137521" y="3609661"/>
            <a:ext cx="8890437" cy="26171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0" name="3 (titre)"/>
          <p:cNvSpPr txBox="1"/>
          <p:nvPr/>
        </p:nvSpPr>
        <p:spPr>
          <a:xfrm>
            <a:off x="1357290" y="360002"/>
            <a:ext cx="399767" cy="492443"/>
          </a:xfrm>
          <a:prstGeom prst="rect">
            <a:avLst/>
          </a:prstGeom>
          <a:noFill/>
        </p:spPr>
        <p:txBody>
          <a:bodyPr wrap="none" lIns="90000" tIns="0" rIns="90000" bIns="0" rtlCol="0">
            <a:spAutoFit/>
          </a:bodyPr>
          <a:lstStyle/>
          <a:p>
            <a:pPr algn="ctr"/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3</a:t>
            </a:r>
          </a:p>
        </p:txBody>
      </p:sp>
      <p:sp>
        <p:nvSpPr>
          <p:cNvPr id="151" name="during the match"/>
          <p:cNvSpPr txBox="1"/>
          <p:nvPr/>
        </p:nvSpPr>
        <p:spPr>
          <a:xfrm>
            <a:off x="1680166" y="428604"/>
            <a:ext cx="3930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W 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CZASIE SPOTKANIA – 3 set, </a:t>
            </a:r>
            <a:r>
              <a:rPr lang="fr-FR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decydujący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0" stA="58000" endPos="39000" dist="29997" dir="5400000" sy="-100000" algn="bl" rotWithShape="0"/>
              </a:effectLst>
              <a:latin typeface="Impact" pitchFamily="34" charset="0"/>
              <a:cs typeface="Segoe UI" pitchFamily="34" charset="0"/>
            </a:endParaRPr>
          </a:p>
        </p:txBody>
      </p:sp>
      <p:sp>
        <p:nvSpPr>
          <p:cNvPr id="152" name="terrain"/>
          <p:cNvSpPr/>
          <p:nvPr/>
        </p:nvSpPr>
        <p:spPr>
          <a:xfrm>
            <a:off x="2857488" y="1214423"/>
            <a:ext cx="2880000" cy="1440000"/>
          </a:xfrm>
          <a:prstGeom prst="rect">
            <a:avLst/>
          </a:prstGeom>
          <a:solidFill>
            <a:srgbClr val="CDB778"/>
          </a:solidFill>
          <a:ln w="25400" cap="sq">
            <a:solidFill>
              <a:schemeClr val="tx2">
                <a:lumMod val="60000"/>
                <a:lumOff val="40000"/>
              </a:schemeClr>
            </a:solidFill>
            <a:bevel/>
          </a:ln>
          <a:scene3d>
            <a:camera prst="orthographicFront"/>
            <a:lightRig rig="balanced" dir="t"/>
          </a:scene3d>
          <a:sp3d prstMaterial="matte"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3" name="filet"/>
          <p:cNvCxnSpPr/>
          <p:nvPr/>
        </p:nvCxnSpPr>
        <p:spPr>
          <a:xfrm rot="5400000">
            <a:off x="3428198" y="1928802"/>
            <a:ext cx="1715307" cy="794"/>
          </a:xfrm>
          <a:prstGeom prst="line">
            <a:avLst/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" name="ballon gauche" descr="ballon transparen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60053" y="1857364"/>
            <a:ext cx="281549" cy="285752"/>
          </a:xfrm>
          <a:prstGeom prst="rect">
            <a:avLst/>
          </a:prstGeom>
        </p:spPr>
      </p:pic>
      <p:pic>
        <p:nvPicPr>
          <p:cNvPr id="155" name="ballon droite" descr="ballon transparen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17507" y="1857364"/>
            <a:ext cx="281549" cy="285752"/>
          </a:xfrm>
          <a:prstGeom prst="rect">
            <a:avLst/>
          </a:prstGeom>
        </p:spPr>
      </p:pic>
      <p:sp>
        <p:nvSpPr>
          <p:cNvPr id="156" name="heure début 09:50"/>
          <p:cNvSpPr/>
          <p:nvPr/>
        </p:nvSpPr>
        <p:spPr>
          <a:xfrm>
            <a:off x="7689803" y="3808404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72000"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0   9      5  0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57" name="score gauche 00"/>
          <p:cNvSpPr txBox="1"/>
          <p:nvPr/>
        </p:nvSpPr>
        <p:spPr>
          <a:xfrm>
            <a:off x="6645602" y="1501200"/>
            <a:ext cx="954107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fr-FR" sz="5400" smtClean="0">
                <a:latin typeface="Arial" pitchFamily="34" charset="0"/>
                <a:cs typeface="Arial" pitchFamily="34" charset="0"/>
              </a:rPr>
              <a:t>00</a:t>
            </a:r>
          </a:p>
        </p:txBody>
      </p:sp>
      <p:sp useBgFill="1">
        <p:nvSpPr>
          <p:cNvPr id="158" name="score gauche 01"/>
          <p:cNvSpPr txBox="1"/>
          <p:nvPr/>
        </p:nvSpPr>
        <p:spPr>
          <a:xfrm>
            <a:off x="6645602" y="1501200"/>
            <a:ext cx="954107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fr-FR" sz="5400" smtClean="0">
                <a:latin typeface="Arial" pitchFamily="34" charset="0"/>
                <a:cs typeface="Arial" pitchFamily="34" charset="0"/>
              </a:rPr>
              <a:t>01</a:t>
            </a:r>
          </a:p>
        </p:txBody>
      </p:sp>
      <p:sp useBgFill="1">
        <p:nvSpPr>
          <p:cNvPr id="159" name="score gauche 02"/>
          <p:cNvSpPr txBox="1"/>
          <p:nvPr/>
        </p:nvSpPr>
        <p:spPr>
          <a:xfrm>
            <a:off x="6645602" y="1501200"/>
            <a:ext cx="954107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fr-FR" sz="5400" smtClean="0">
                <a:latin typeface="Arial" pitchFamily="34" charset="0"/>
                <a:cs typeface="Arial" pitchFamily="34" charset="0"/>
              </a:rPr>
              <a:t>02</a:t>
            </a:r>
          </a:p>
        </p:txBody>
      </p:sp>
      <p:sp useBgFill="1">
        <p:nvSpPr>
          <p:cNvPr id="160" name="score gauche 03"/>
          <p:cNvSpPr txBox="1"/>
          <p:nvPr/>
        </p:nvSpPr>
        <p:spPr>
          <a:xfrm>
            <a:off x="6645602" y="1501200"/>
            <a:ext cx="954107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fr-FR" sz="5400" smtClean="0">
                <a:latin typeface="Arial" pitchFamily="34" charset="0"/>
                <a:cs typeface="Arial" pitchFamily="34" charset="0"/>
              </a:rPr>
              <a:t>03</a:t>
            </a:r>
          </a:p>
        </p:txBody>
      </p:sp>
      <p:sp useBgFill="1">
        <p:nvSpPr>
          <p:cNvPr id="161" name="score droite 00"/>
          <p:cNvSpPr txBox="1"/>
          <p:nvPr/>
        </p:nvSpPr>
        <p:spPr>
          <a:xfrm>
            <a:off x="7714802" y="1501200"/>
            <a:ext cx="954107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fr-FR" sz="5400" smtClean="0">
                <a:latin typeface="Arial" pitchFamily="34" charset="0"/>
                <a:cs typeface="Arial" pitchFamily="34" charset="0"/>
              </a:rPr>
              <a:t>00</a:t>
            </a:r>
            <a:endParaRPr lang="fr-FR" sz="5400"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62" name="score droite 01"/>
          <p:cNvSpPr txBox="1"/>
          <p:nvPr/>
        </p:nvSpPr>
        <p:spPr>
          <a:xfrm>
            <a:off x="7714802" y="1501200"/>
            <a:ext cx="954107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fr-FR" sz="5400" smtClean="0">
                <a:latin typeface="Arial" pitchFamily="34" charset="0"/>
                <a:cs typeface="Arial" pitchFamily="34" charset="0"/>
              </a:rPr>
              <a:t>01</a:t>
            </a:r>
            <a:endParaRPr lang="fr-FR" sz="5400"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63" name="score droite 02"/>
          <p:cNvSpPr txBox="1"/>
          <p:nvPr/>
        </p:nvSpPr>
        <p:spPr>
          <a:xfrm>
            <a:off x="7714802" y="1501200"/>
            <a:ext cx="954107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fr-FR" sz="5400" smtClean="0">
                <a:latin typeface="Arial" pitchFamily="34" charset="0"/>
                <a:cs typeface="Arial" pitchFamily="34" charset="0"/>
              </a:rPr>
              <a:t>02</a:t>
            </a:r>
            <a:endParaRPr lang="fr-FR" sz="5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service B"/>
          <p:cNvSpPr txBox="1"/>
          <p:nvPr/>
        </p:nvSpPr>
        <p:spPr>
          <a:xfrm>
            <a:off x="2056049" y="4563323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B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service A"/>
          <p:cNvSpPr txBox="1"/>
          <p:nvPr/>
        </p:nvSpPr>
        <p:spPr>
          <a:xfrm>
            <a:off x="2056049" y="4997326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A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B1"/>
          <p:cNvSpPr/>
          <p:nvPr/>
        </p:nvSpPr>
        <p:spPr>
          <a:xfrm>
            <a:off x="599166" y="4075057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A1"/>
          <p:cNvSpPr/>
          <p:nvPr/>
        </p:nvSpPr>
        <p:spPr>
          <a:xfrm>
            <a:off x="608318" y="5608009"/>
            <a:ext cx="2520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B2"/>
          <p:cNvSpPr/>
          <p:nvPr/>
        </p:nvSpPr>
        <p:spPr>
          <a:xfrm>
            <a:off x="599166" y="4219057"/>
            <a:ext cx="2520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A2"/>
          <p:cNvSpPr/>
          <p:nvPr/>
        </p:nvSpPr>
        <p:spPr>
          <a:xfrm>
            <a:off x="608318" y="5467609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0" name="marque B1"/>
          <p:cNvCxnSpPr/>
          <p:nvPr/>
        </p:nvCxnSpPr>
        <p:spPr>
          <a:xfrm rot="16200000" flipH="1">
            <a:off x="2886952" y="465268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marque B2"/>
          <p:cNvCxnSpPr/>
          <p:nvPr/>
        </p:nvCxnSpPr>
        <p:spPr>
          <a:xfrm rot="16200000" flipH="1">
            <a:off x="2976977" y="465268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marque A1"/>
          <p:cNvCxnSpPr/>
          <p:nvPr/>
        </p:nvCxnSpPr>
        <p:spPr>
          <a:xfrm rot="16200000" flipH="1">
            <a:off x="2889126" y="5083102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marque A2"/>
          <p:cNvCxnSpPr/>
          <p:nvPr/>
        </p:nvCxnSpPr>
        <p:spPr>
          <a:xfrm rot="16200000" flipH="1">
            <a:off x="2985501" y="5083102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marque A3"/>
          <p:cNvCxnSpPr/>
          <p:nvPr/>
        </p:nvCxnSpPr>
        <p:spPr>
          <a:xfrm rot="16200000" flipH="1">
            <a:off x="3069176" y="5083102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rotation 1 B1"/>
          <p:cNvCxnSpPr/>
          <p:nvPr/>
        </p:nvCxnSpPr>
        <p:spPr>
          <a:xfrm rot="16200000" flipH="1">
            <a:off x="2804133" y="408591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rotation 1 A2"/>
          <p:cNvCxnSpPr/>
          <p:nvPr/>
        </p:nvCxnSpPr>
        <p:spPr>
          <a:xfrm rot="16200000" flipH="1">
            <a:off x="2805458" y="5478642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otation 1 B2"/>
          <p:cNvCxnSpPr/>
          <p:nvPr/>
        </p:nvCxnSpPr>
        <p:spPr>
          <a:xfrm rot="16200000" flipH="1">
            <a:off x="2804133" y="422991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rotation 1 A1"/>
          <p:cNvCxnSpPr/>
          <p:nvPr/>
        </p:nvCxnSpPr>
        <p:spPr>
          <a:xfrm rot="16200000" flipH="1">
            <a:off x="2805458" y="5622642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point B1 1"/>
          <p:cNvSpPr/>
          <p:nvPr/>
        </p:nvSpPr>
        <p:spPr>
          <a:xfrm>
            <a:off x="2598932" y="4064314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1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point A2 1"/>
          <p:cNvSpPr/>
          <p:nvPr/>
        </p:nvSpPr>
        <p:spPr>
          <a:xfrm>
            <a:off x="2607457" y="5471443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point B2 2"/>
          <p:cNvSpPr/>
          <p:nvPr/>
        </p:nvSpPr>
        <p:spPr>
          <a:xfrm>
            <a:off x="2598932" y="4222714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1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rouge I"/>
          <p:cNvSpPr/>
          <p:nvPr/>
        </p:nvSpPr>
        <p:spPr>
          <a:xfrm>
            <a:off x="278767" y="4072965"/>
            <a:ext cx="284400" cy="1404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rouge II"/>
          <p:cNvSpPr/>
          <p:nvPr/>
        </p:nvSpPr>
        <p:spPr>
          <a:xfrm>
            <a:off x="282367" y="5476551"/>
            <a:ext cx="284400" cy="1404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rouge III"/>
          <p:cNvSpPr/>
          <p:nvPr/>
        </p:nvSpPr>
        <p:spPr>
          <a:xfrm>
            <a:off x="278767" y="4216965"/>
            <a:ext cx="284400" cy="1404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rouge IV"/>
          <p:cNvSpPr/>
          <p:nvPr/>
        </p:nvSpPr>
        <p:spPr>
          <a:xfrm>
            <a:off x="282367" y="5620551"/>
            <a:ext cx="284400" cy="1404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blanc terrain"/>
          <p:cNvSpPr/>
          <p:nvPr/>
        </p:nvSpPr>
        <p:spPr>
          <a:xfrm>
            <a:off x="3214678" y="1428737"/>
            <a:ext cx="571504" cy="3571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</a:t>
            </a:r>
            <a:endParaRPr lang="fr-FR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vert terrain"/>
          <p:cNvSpPr/>
          <p:nvPr/>
        </p:nvSpPr>
        <p:spPr>
          <a:xfrm>
            <a:off x="4786314" y="2071678"/>
            <a:ext cx="612000" cy="3571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</a:t>
            </a:r>
            <a:endParaRPr lang="fr-FR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Losange droit"/>
          <p:cNvSpPr/>
          <p:nvPr/>
        </p:nvSpPr>
        <p:spPr>
          <a:xfrm>
            <a:off x="8001024" y="2357430"/>
            <a:ext cx="357190" cy="357191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Losange gauche"/>
          <p:cNvSpPr/>
          <p:nvPr/>
        </p:nvSpPr>
        <p:spPr>
          <a:xfrm>
            <a:off x="6929454" y="2357430"/>
            <a:ext cx="357190" cy="357191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ZoneTexte 90"/>
          <p:cNvSpPr txBox="1"/>
          <p:nvPr/>
        </p:nvSpPr>
        <p:spPr>
          <a:xfrm>
            <a:off x="7463490" y="2285994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 Black" pitchFamily="34" charset="0"/>
              </a:rPr>
              <a:t>3</a:t>
            </a:r>
            <a:r>
              <a:rPr lang="fr-FR" sz="1200" baseline="30000" dirty="0" smtClean="0">
                <a:latin typeface="Arial Black" pitchFamily="34" charset="0"/>
              </a:rPr>
              <a:t>ci</a:t>
            </a:r>
            <a:endParaRPr lang="fr-FR" sz="1200" baseline="30000" dirty="0">
              <a:latin typeface="Arial Black" pitchFamily="34" charset="0"/>
            </a:endParaRPr>
          </a:p>
        </p:txBody>
      </p:sp>
      <p:grpSp>
        <p:nvGrpSpPr>
          <p:cNvPr id="191" name="Groupe 92"/>
          <p:cNvGrpSpPr/>
          <p:nvPr/>
        </p:nvGrpSpPr>
        <p:grpSpPr>
          <a:xfrm>
            <a:off x="3143242" y="2755887"/>
            <a:ext cx="5214817" cy="839555"/>
            <a:chOff x="3143240" y="2755885"/>
            <a:chExt cx="5214817" cy="839555"/>
          </a:xfrm>
        </p:grpSpPr>
        <p:pic>
          <p:nvPicPr>
            <p:cNvPr id="192" name="pavé remarques" descr="feuille match 2 remarks.PNG"/>
            <p:cNvPicPr>
              <a:picLocks noChangeAspect="1"/>
            </p:cNvPicPr>
            <p:nvPr/>
          </p:nvPicPr>
          <p:blipFill>
            <a:blip r:embed="rId9" cstate="print"/>
            <a:srcRect l="35096" t="79550" r="7874" b="5759"/>
            <a:stretch>
              <a:fillRect/>
            </a:stretch>
          </p:blipFill>
          <p:spPr>
            <a:xfrm>
              <a:off x="3143240" y="2755885"/>
              <a:ext cx="5214817" cy="839555"/>
            </a:xfrm>
            <a:prstGeom prst="rect">
              <a:avLst/>
            </a:prstGeom>
            <a:effectLst>
              <a:outerShdw blurRad="50800" dir="8100000" sx="104000" sy="104000" algn="tr" rotWithShape="0">
                <a:prstClr val="black">
                  <a:alpha val="53000"/>
                </a:prstClr>
              </a:outerShdw>
            </a:effectLst>
          </p:spPr>
        </p:pic>
        <p:sp>
          <p:nvSpPr>
            <p:cNvPr id="193" name="toss A"/>
            <p:cNvSpPr txBox="1"/>
            <p:nvPr/>
          </p:nvSpPr>
          <p:spPr>
            <a:xfrm>
              <a:off x="5472000" y="3225356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4" name="toss B"/>
          <p:cNvSpPr txBox="1"/>
          <p:nvPr/>
        </p:nvSpPr>
        <p:spPr>
          <a:xfrm>
            <a:off x="6174000" y="3225357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>
                <a:latin typeface="Arial" pitchFamily="34" charset="0"/>
                <a:cs typeface="Arial" pitchFamily="34" charset="0"/>
              </a:rPr>
              <a:t>B</a:t>
            </a:r>
            <a:endParaRPr lang="fr-FR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bulle one point to switch"/>
          <p:cNvSpPr/>
          <p:nvPr/>
        </p:nvSpPr>
        <p:spPr>
          <a:xfrm>
            <a:off x="642910" y="2572313"/>
            <a:ext cx="1571636" cy="928695"/>
          </a:xfrm>
          <a:prstGeom prst="wedgeEllipseCallou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>
              <a:rot lat="0" lon="108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fr-FR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Punkt</a:t>
            </a: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fr-FR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zmiany</a:t>
            </a:r>
            <a:endParaRPr lang="fr-F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bulle switch"/>
          <p:cNvSpPr/>
          <p:nvPr/>
        </p:nvSpPr>
        <p:spPr>
          <a:xfrm>
            <a:off x="642910" y="2572313"/>
            <a:ext cx="1571636" cy="928695"/>
          </a:xfrm>
          <a:prstGeom prst="wedgeEllipseCallout">
            <a:avLst/>
          </a:prstGeom>
          <a:solidFill>
            <a:schemeClr val="bg1"/>
          </a:solidFill>
          <a:scene3d>
            <a:camera prst="orthographicFront">
              <a:rot lat="0" lon="108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flatTx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ZMIANA !!</a:t>
            </a:r>
            <a:endParaRPr lang="fr-F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switch 3:2"/>
          <p:cNvSpPr txBox="1"/>
          <p:nvPr/>
        </p:nvSpPr>
        <p:spPr>
          <a:xfrm>
            <a:off x="8425966" y="3975032"/>
            <a:ext cx="47000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 smtClean="0"/>
              <a:t> 3  2</a:t>
            </a:r>
            <a:endParaRPr lang="fr-FR" sz="1300" dirty="0"/>
          </a:p>
        </p:txBody>
      </p:sp>
      <p:grpSp>
        <p:nvGrpSpPr>
          <p:cNvPr id="198" name="Groupe 86"/>
          <p:cNvGrpSpPr/>
          <p:nvPr/>
        </p:nvGrpSpPr>
        <p:grpSpPr>
          <a:xfrm>
            <a:off x="1000100" y="1142985"/>
            <a:ext cx="1857388" cy="1000132"/>
            <a:chOff x="1000100" y="1142984"/>
            <a:chExt cx="1857388" cy="1000132"/>
          </a:xfrm>
        </p:grpSpPr>
        <p:sp>
          <p:nvSpPr>
            <p:cNvPr id="199" name="Explosion 2 198"/>
            <p:cNvSpPr/>
            <p:nvPr/>
          </p:nvSpPr>
          <p:spPr>
            <a:xfrm>
              <a:off x="1000100" y="1142984"/>
              <a:ext cx="1857388" cy="1000132"/>
            </a:xfrm>
            <a:prstGeom prst="irregularSeal2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0" name="Picture 2" descr="C:\Documents and Settings\FX\Local Settings\Temporary Internet Files\Content.IE5\TFDWC2UF\MCj03081760000[1].wm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00166" y="1357298"/>
              <a:ext cx="714380" cy="594727"/>
            </a:xfrm>
            <a:prstGeom prst="rect">
              <a:avLst/>
            </a:prstGeom>
            <a:noFill/>
          </p:spPr>
        </p:pic>
      </p:grpSp>
      <p:sp>
        <p:nvSpPr>
          <p:cNvPr id="201" name="Rectangle à coins arrondis 89"/>
          <p:cNvSpPr/>
          <p:nvPr/>
        </p:nvSpPr>
        <p:spPr>
          <a:xfrm>
            <a:off x="71438" y="2204864"/>
            <a:ext cx="2714612" cy="13094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cs typeface="Arial" pitchFamily="34" charset="0"/>
              </a:rPr>
              <a:t>Zdobądź informację od sędziów prowadzących, która drużyna zagrywa jako pierwsza, kolejność wykonywania zagrywki oraz zwycięzcę losowania</a:t>
            </a:r>
            <a:endParaRPr lang="pl-PL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2" name="Rectangle à coins arrondis 86"/>
          <p:cNvSpPr/>
          <p:nvPr/>
        </p:nvSpPr>
        <p:spPr>
          <a:xfrm>
            <a:off x="2285984" y="2817425"/>
            <a:ext cx="2705088" cy="7048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cs typeface="Arial" pitchFamily="34" charset="0"/>
              </a:rPr>
              <a:t>Należy kontynuować zapis identycznie jak w secie 1 i 2</a:t>
            </a:r>
            <a:endParaRPr lang="pl-PL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7" name="ZoneTexte 34"/>
          <p:cNvSpPr txBox="1"/>
          <p:nvPr/>
        </p:nvSpPr>
        <p:spPr>
          <a:xfrm>
            <a:off x="2267744" y="5005020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latin typeface="Arial" pitchFamily="34" charset="0"/>
                <a:cs typeface="Arial" pitchFamily="34" charset="0"/>
              </a:rPr>
              <a:t>AUT</a:t>
            </a:r>
            <a:endParaRPr lang="fr-F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8" name="ZoneTexte 35"/>
          <p:cNvSpPr txBox="1"/>
          <p:nvPr/>
        </p:nvSpPr>
        <p:spPr>
          <a:xfrm>
            <a:off x="2263737" y="4563323"/>
            <a:ext cx="476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latin typeface="Arial" pitchFamily="34" charset="0"/>
                <a:cs typeface="Arial" pitchFamily="34" charset="0"/>
              </a:rPr>
              <a:t>BRA</a:t>
            </a:r>
            <a:endParaRPr lang="fr-F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9" name="ZoneTexte 34"/>
          <p:cNvSpPr txBox="1"/>
          <p:nvPr/>
        </p:nvSpPr>
        <p:spPr>
          <a:xfrm>
            <a:off x="2607457" y="5232663"/>
            <a:ext cx="7553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smtClean="0">
                <a:latin typeface="Arial" pitchFamily="34" charset="0"/>
                <a:cs typeface="Arial" pitchFamily="34" charset="0"/>
              </a:rPr>
              <a:t>(czerwone)</a:t>
            </a:r>
            <a:endParaRPr lang="fr-F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0" name="ZoneTexte 35"/>
          <p:cNvSpPr txBox="1"/>
          <p:nvPr/>
        </p:nvSpPr>
        <p:spPr>
          <a:xfrm>
            <a:off x="2607457" y="4365590"/>
            <a:ext cx="6270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smtClean="0">
                <a:latin typeface="Arial" pitchFamily="34" charset="0"/>
                <a:cs typeface="Arial" pitchFamily="34" charset="0"/>
              </a:rPr>
              <a:t>(zielone)</a:t>
            </a:r>
            <a:endParaRPr lang="fr-FR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57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6" dur="3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3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1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6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8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6" grpId="0"/>
      <p:bldP spid="158" grpId="0" animBg="1"/>
      <p:bldP spid="159" grpId="0" animBg="1"/>
      <p:bldP spid="160" grpId="0" animBg="1"/>
      <p:bldP spid="162" grpId="0" animBg="1"/>
      <p:bldP spid="163" grpId="0" animBg="1"/>
      <p:bldP spid="164" grpId="0"/>
      <p:bldP spid="165" grpId="0"/>
      <p:bldP spid="166" grpId="0"/>
      <p:bldP spid="167" grpId="0"/>
      <p:bldP spid="168" grpId="0"/>
      <p:bldP spid="169" grpId="0"/>
      <p:bldP spid="179" grpId="0"/>
      <p:bldP spid="180" grpId="0"/>
      <p:bldP spid="181" grpId="0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94" grpId="0"/>
      <p:bldP spid="194" grpId="1"/>
      <p:bldP spid="194" grpId="2"/>
      <p:bldP spid="195" grpId="0" animBg="1"/>
      <p:bldP spid="196" grpId="0" animBg="1"/>
      <p:bldP spid="197" grpId="0"/>
      <p:bldP spid="201" grpId="0" animBg="1"/>
      <p:bldP spid="201" grpId="1" animBg="1"/>
      <p:bldP spid="2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4" y="6021288"/>
            <a:ext cx="799406" cy="836712"/>
          </a:xfrm>
          <a:prstGeom prst="rect">
            <a:avLst/>
          </a:prstGeom>
        </p:spPr>
      </p:pic>
      <p:pic>
        <p:nvPicPr>
          <p:cNvPr id="7" name="Obraz 6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69209"/>
            <a:ext cx="1999323" cy="688791"/>
          </a:xfrm>
          <a:prstGeom prst="rect">
            <a:avLst/>
          </a:prstGeom>
        </p:spPr>
      </p:pic>
      <p:pic>
        <p:nvPicPr>
          <p:cNvPr id="9" name="Image 1">
            <a:hlinkClick r:id="rId5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8" y="0"/>
            <a:ext cx="1085822" cy="675329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179512" y="3578796"/>
            <a:ext cx="8718586" cy="2507580"/>
            <a:chOff x="179512" y="3789040"/>
            <a:chExt cx="8718586" cy="2507580"/>
          </a:xfrm>
        </p:grpSpPr>
        <p:grpSp>
          <p:nvGrpSpPr>
            <p:cNvPr id="64" name="Group 63"/>
            <p:cNvGrpSpPr/>
            <p:nvPr/>
          </p:nvGrpSpPr>
          <p:grpSpPr>
            <a:xfrm>
              <a:off x="179512" y="3789040"/>
              <a:ext cx="8718586" cy="2507580"/>
              <a:chOff x="64234" y="3784878"/>
              <a:chExt cx="8718586" cy="2507580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64234" y="3784878"/>
                <a:ext cx="8718586" cy="2507580"/>
                <a:chOff x="125972" y="3951356"/>
                <a:chExt cx="8718586" cy="2507580"/>
              </a:xfrm>
              <a:noFill/>
            </p:grpSpPr>
            <p:pic>
              <p:nvPicPr>
                <p:cNvPr id="125" name="Picture 124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5" t="21217" r="781" b="40410"/>
                <a:stretch/>
              </p:blipFill>
              <p:spPr>
                <a:xfrm>
                  <a:off x="125972" y="3951356"/>
                  <a:ext cx="8718586" cy="250758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</p:pic>
            <p:sp>
              <p:nvSpPr>
                <p:cNvPr id="126" name="ZoneTexte 32"/>
                <p:cNvSpPr txBox="1"/>
                <p:nvPr/>
              </p:nvSpPr>
              <p:spPr>
                <a:xfrm>
                  <a:off x="2010350" y="5289759"/>
                  <a:ext cx="287258" cy="24705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>
                      <a:latin typeface="Arial" pitchFamily="34" charset="0"/>
                      <a:cs typeface="Arial" pitchFamily="34" charset="0"/>
                    </a:rPr>
                    <a:t>B</a:t>
                  </a:r>
                </a:p>
              </p:txBody>
            </p:sp>
            <p:sp>
              <p:nvSpPr>
                <p:cNvPr id="127" name="ZoneTexte 34"/>
                <p:cNvSpPr txBox="1"/>
                <p:nvPr/>
              </p:nvSpPr>
              <p:spPr>
                <a:xfrm>
                  <a:off x="2214204" y="4874760"/>
                  <a:ext cx="468398" cy="26161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100" dirty="0" smtClean="0">
                      <a:latin typeface="Arial" pitchFamily="34" charset="0"/>
                      <a:cs typeface="Arial" pitchFamily="34" charset="0"/>
                    </a:rPr>
                    <a:t>AUT</a:t>
                  </a:r>
                  <a:endParaRPr lang="fr-FR" sz="9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8" name="ZoneTexte 35"/>
                <p:cNvSpPr txBox="1"/>
                <p:nvPr/>
              </p:nvSpPr>
              <p:spPr>
                <a:xfrm>
                  <a:off x="2214204" y="5307696"/>
                  <a:ext cx="476412" cy="26161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100" dirty="0" smtClean="0">
                      <a:latin typeface="Arial" pitchFamily="34" charset="0"/>
                      <a:cs typeface="Arial" pitchFamily="34" charset="0"/>
                    </a:rPr>
                    <a:t>BRA</a:t>
                  </a:r>
                  <a:endParaRPr lang="fr-FR" sz="9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601102" y="4369044"/>
                  <a:ext cx="259200" cy="14287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1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fr-FR" sz="1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608302" y="5881732"/>
                  <a:ext cx="252000" cy="14287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1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>
                  <a:off x="608302" y="4523741"/>
                  <a:ext cx="252000" cy="14287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1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fr-FR" sz="1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2" name="Rectangle 131"/>
                <p:cNvSpPr/>
                <p:nvPr/>
              </p:nvSpPr>
              <p:spPr>
                <a:xfrm>
                  <a:off x="601102" y="5738856"/>
                  <a:ext cx="259200" cy="14287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1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</a:p>
              </p:txBody>
            </p:sp>
            <p:sp>
              <p:nvSpPr>
                <p:cNvPr id="133" name="ZoneTexte 74"/>
                <p:cNvSpPr txBox="1"/>
                <p:nvPr/>
              </p:nvSpPr>
              <p:spPr>
                <a:xfrm>
                  <a:off x="2010350" y="4858439"/>
                  <a:ext cx="287258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 smtClean="0">
                      <a:latin typeface="Arial" pitchFamily="34" charset="0"/>
                      <a:cs typeface="Arial" pitchFamily="34" charset="0"/>
                    </a:rPr>
                    <a:t>A</a:t>
                  </a:r>
                  <a:endParaRPr lang="fr-FR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4" name="ZoneTexte 34"/>
                <p:cNvSpPr txBox="1"/>
                <p:nvPr/>
              </p:nvSpPr>
              <p:spPr>
                <a:xfrm>
                  <a:off x="2536225" y="4659461"/>
                  <a:ext cx="755335" cy="2308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900" dirty="0" smtClean="0">
                      <a:latin typeface="Arial" pitchFamily="34" charset="0"/>
                      <a:cs typeface="Arial" pitchFamily="34" charset="0"/>
                    </a:rPr>
                    <a:t>(czerwone)</a:t>
                  </a:r>
                  <a:endParaRPr lang="fr-FR" sz="9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0" name="heure début 0"/>
              <p:cNvSpPr/>
              <p:nvPr/>
            </p:nvSpPr>
            <p:spPr>
              <a:xfrm>
                <a:off x="7054002" y="3963726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fr-F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1" name="heure début 9"/>
              <p:cNvSpPr/>
              <p:nvPr/>
            </p:nvSpPr>
            <p:spPr>
              <a:xfrm>
                <a:off x="7255602" y="3963726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9</a:t>
                </a:r>
                <a:endParaRPr lang="fr-F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" name="heure début 0"/>
              <p:cNvSpPr/>
              <p:nvPr/>
            </p:nvSpPr>
            <p:spPr>
              <a:xfrm>
                <a:off x="7622866" y="3963726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fr-F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" name="heure début 0"/>
              <p:cNvSpPr/>
              <p:nvPr/>
            </p:nvSpPr>
            <p:spPr>
              <a:xfrm>
                <a:off x="7831666" y="3963726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fr-FR"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rouge I"/>
              <p:cNvSpPr/>
              <p:nvPr/>
            </p:nvSpPr>
            <p:spPr>
              <a:xfrm>
                <a:off x="208090" y="4224274"/>
                <a:ext cx="2880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" name="point 1  B2"/>
              <p:cNvSpPr/>
              <p:nvPr/>
            </p:nvSpPr>
            <p:spPr>
              <a:xfrm>
                <a:off x="2483768" y="5579820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rouge III"/>
              <p:cNvSpPr/>
              <p:nvPr/>
            </p:nvSpPr>
            <p:spPr>
              <a:xfrm>
                <a:off x="208090" y="4367150"/>
                <a:ext cx="2880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" name="rouge II"/>
              <p:cNvSpPr/>
              <p:nvPr/>
            </p:nvSpPr>
            <p:spPr>
              <a:xfrm>
                <a:off x="208090" y="5597596"/>
                <a:ext cx="2880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" name="rouge IV"/>
              <p:cNvSpPr/>
              <p:nvPr/>
            </p:nvSpPr>
            <p:spPr>
              <a:xfrm>
                <a:off x="208090" y="5734396"/>
                <a:ext cx="2880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" name="point 3 B1"/>
              <p:cNvSpPr/>
              <p:nvPr/>
            </p:nvSpPr>
            <p:spPr>
              <a:xfrm>
                <a:off x="2483768" y="5724870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" name="point 2 A1"/>
              <p:cNvSpPr/>
              <p:nvPr/>
            </p:nvSpPr>
            <p:spPr>
              <a:xfrm>
                <a:off x="2470343" y="4213161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36000" rtlCol="0" anchor="ctr"/>
              <a:lstStyle/>
              <a:p>
                <a:pPr algn="ctr"/>
                <a:r>
                  <a:rPr lang="fr-FR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" name="point 3 A2"/>
              <p:cNvSpPr/>
              <p:nvPr/>
            </p:nvSpPr>
            <p:spPr>
              <a:xfrm>
                <a:off x="2470343" y="4360352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36000" rtlCol="0" anchor="ctr"/>
              <a:lstStyle/>
              <a:p>
                <a:pPr algn="ctr"/>
                <a:r>
                  <a:rPr lang="fr-FR" sz="110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12" name="rotation 1 A1"/>
              <p:cNvCxnSpPr/>
              <p:nvPr/>
            </p:nvCxnSpPr>
            <p:spPr>
              <a:xfrm rot="16200000" flipH="1">
                <a:off x="2686344" y="4224273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otation 2 A1"/>
              <p:cNvCxnSpPr/>
              <p:nvPr/>
            </p:nvCxnSpPr>
            <p:spPr>
              <a:xfrm rot="16200000" flipH="1">
                <a:off x="2952000" y="4224273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otation 1 A2"/>
              <p:cNvCxnSpPr/>
              <p:nvPr/>
            </p:nvCxnSpPr>
            <p:spPr>
              <a:xfrm rot="16200000" flipH="1">
                <a:off x="2686344" y="4367149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otation 1 B1"/>
              <p:cNvCxnSpPr/>
              <p:nvPr/>
            </p:nvCxnSpPr>
            <p:spPr>
              <a:xfrm rot="16200000" flipH="1">
                <a:off x="2685503" y="5740434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otation 1 B2"/>
              <p:cNvCxnSpPr/>
              <p:nvPr/>
            </p:nvCxnSpPr>
            <p:spPr>
              <a:xfrm rot="16200000" flipH="1">
                <a:off x="2690266" y="5594108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marque 1 A"/>
              <p:cNvCxnSpPr/>
              <p:nvPr/>
            </p:nvCxnSpPr>
            <p:spPr>
              <a:xfrm rot="16200000" flipH="1">
                <a:off x="2767037" y="4786360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marque 2 A"/>
              <p:cNvCxnSpPr/>
              <p:nvPr/>
            </p:nvCxnSpPr>
            <p:spPr>
              <a:xfrm rot="16200000" flipH="1">
                <a:off x="2857062" y="4786360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marque 1 B"/>
              <p:cNvCxnSpPr/>
              <p:nvPr/>
            </p:nvCxnSpPr>
            <p:spPr>
              <a:xfrm rot="16200000" flipH="1">
                <a:off x="2771800" y="5215383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switch 4:3"/>
              <p:cNvSpPr/>
              <p:nvPr/>
            </p:nvSpPr>
            <p:spPr>
              <a:xfrm>
                <a:off x="8232263" y="4175578"/>
                <a:ext cx="396000" cy="18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FR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4  3</a:t>
                </a:r>
                <a:endPara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21" name="marque 3 A"/>
              <p:cNvCxnSpPr/>
              <p:nvPr/>
            </p:nvCxnSpPr>
            <p:spPr>
              <a:xfrm rot="16200000" flipH="1">
                <a:off x="2947087" y="4786360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marque 2B"/>
              <p:cNvCxnSpPr/>
              <p:nvPr/>
            </p:nvCxnSpPr>
            <p:spPr>
              <a:xfrm rot="16200000" flipH="1">
                <a:off x="2861810" y="5215383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marque 3 B"/>
              <p:cNvCxnSpPr/>
              <p:nvPr/>
            </p:nvCxnSpPr>
            <p:spPr>
              <a:xfrm rot="16200000" flipH="1">
                <a:off x="2951820" y="5215383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marque 4 A"/>
              <p:cNvCxnSpPr/>
              <p:nvPr/>
            </p:nvCxnSpPr>
            <p:spPr>
              <a:xfrm rot="16200000" flipH="1">
                <a:off x="3037112" y="4786360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point 5 A1"/>
            <p:cNvSpPr/>
            <p:nvPr/>
          </p:nvSpPr>
          <p:spPr>
            <a:xfrm>
              <a:off x="2841722" y="421653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point 8 A1"/>
            <p:cNvSpPr/>
            <p:nvPr/>
          </p:nvSpPr>
          <p:spPr>
            <a:xfrm>
              <a:off x="3120228" y="421653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point 6 A2"/>
            <p:cNvSpPr/>
            <p:nvPr/>
          </p:nvSpPr>
          <p:spPr>
            <a:xfrm>
              <a:off x="2838885" y="4366895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point 10 A2"/>
            <p:cNvSpPr/>
            <p:nvPr/>
          </p:nvSpPr>
          <p:spPr>
            <a:xfrm>
              <a:off x="3117391" y="4366895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point 5 B2"/>
            <p:cNvSpPr/>
            <p:nvPr/>
          </p:nvSpPr>
          <p:spPr>
            <a:xfrm>
              <a:off x="2847529" y="558398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point 8 B2"/>
            <p:cNvSpPr/>
            <p:nvPr/>
          </p:nvSpPr>
          <p:spPr>
            <a:xfrm>
              <a:off x="3133281" y="558398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point 6 B1"/>
            <p:cNvSpPr/>
            <p:nvPr/>
          </p:nvSpPr>
          <p:spPr>
            <a:xfrm>
              <a:off x="2847529" y="572903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point 10 B1"/>
            <p:cNvSpPr/>
            <p:nvPr/>
          </p:nvSpPr>
          <p:spPr>
            <a:xfrm>
              <a:off x="3133281" y="572903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3" name="rotation 3 A1"/>
            <p:cNvCxnSpPr/>
            <p:nvPr/>
          </p:nvCxnSpPr>
          <p:spPr>
            <a:xfrm rot="16200000" flipH="1">
              <a:off x="3335424" y="422843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otation 4 A1"/>
            <p:cNvCxnSpPr/>
            <p:nvPr/>
          </p:nvCxnSpPr>
          <p:spPr>
            <a:xfrm rot="16200000" flipH="1">
              <a:off x="3602124" y="422843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otation 2 A2"/>
            <p:cNvCxnSpPr/>
            <p:nvPr/>
          </p:nvCxnSpPr>
          <p:spPr>
            <a:xfrm rot="16200000" flipH="1">
              <a:off x="3067915" y="437131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otation 3 A2"/>
            <p:cNvCxnSpPr/>
            <p:nvPr/>
          </p:nvCxnSpPr>
          <p:spPr>
            <a:xfrm rot="16200000" flipH="1">
              <a:off x="3338178" y="437131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otation 2 B1"/>
            <p:cNvCxnSpPr/>
            <p:nvPr/>
          </p:nvCxnSpPr>
          <p:spPr>
            <a:xfrm rot="16200000" flipH="1">
              <a:off x="3074124" y="574935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otation 3 B1"/>
            <p:cNvCxnSpPr/>
            <p:nvPr/>
          </p:nvCxnSpPr>
          <p:spPr>
            <a:xfrm rot="16200000" flipH="1">
              <a:off x="3340824" y="574935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rotation 2 B2"/>
            <p:cNvCxnSpPr/>
            <p:nvPr/>
          </p:nvCxnSpPr>
          <p:spPr>
            <a:xfrm rot="16200000" flipH="1">
              <a:off x="3069361" y="5598270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otation 3 B2"/>
            <p:cNvCxnSpPr/>
            <p:nvPr/>
          </p:nvCxnSpPr>
          <p:spPr>
            <a:xfrm rot="16200000" flipH="1">
              <a:off x="3340824" y="5598270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marque 1 A"/>
            <p:cNvCxnSpPr/>
            <p:nvPr/>
          </p:nvCxnSpPr>
          <p:spPr>
            <a:xfrm rot="16200000" flipH="1">
              <a:off x="3242415" y="4790522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marque 2 A"/>
            <p:cNvCxnSpPr/>
            <p:nvPr/>
          </p:nvCxnSpPr>
          <p:spPr>
            <a:xfrm rot="16200000" flipH="1">
              <a:off x="3332440" y="4790522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marque 1 B"/>
            <p:cNvCxnSpPr/>
            <p:nvPr/>
          </p:nvCxnSpPr>
          <p:spPr>
            <a:xfrm rot="16200000" flipH="1">
              <a:off x="3157108" y="521954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switch 8:6"/>
            <p:cNvSpPr/>
            <p:nvPr/>
          </p:nvSpPr>
          <p:spPr>
            <a:xfrm>
              <a:off x="8333252" y="4347571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8  6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switch 11:10"/>
            <p:cNvSpPr/>
            <p:nvPr/>
          </p:nvSpPr>
          <p:spPr>
            <a:xfrm>
              <a:off x="8333252" y="4489467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11 10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6" name="marque 3 A"/>
            <p:cNvCxnSpPr/>
            <p:nvPr/>
          </p:nvCxnSpPr>
          <p:spPr>
            <a:xfrm rot="16200000" flipH="1">
              <a:off x="3422465" y="4790522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marque 2B"/>
            <p:cNvCxnSpPr/>
            <p:nvPr/>
          </p:nvCxnSpPr>
          <p:spPr>
            <a:xfrm rot="16200000" flipH="1">
              <a:off x="3247118" y="521954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marque 3 B"/>
            <p:cNvCxnSpPr/>
            <p:nvPr/>
          </p:nvCxnSpPr>
          <p:spPr>
            <a:xfrm rot="16200000" flipH="1">
              <a:off x="3337128" y="521954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marque 4 A"/>
            <p:cNvCxnSpPr/>
            <p:nvPr/>
          </p:nvCxnSpPr>
          <p:spPr>
            <a:xfrm rot="16200000" flipH="1">
              <a:off x="3512490" y="4790522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marque 5 A"/>
            <p:cNvCxnSpPr/>
            <p:nvPr/>
          </p:nvCxnSpPr>
          <p:spPr>
            <a:xfrm rot="16200000" flipH="1">
              <a:off x="3602515" y="4790522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marque 4 B"/>
            <p:cNvCxnSpPr/>
            <p:nvPr/>
          </p:nvCxnSpPr>
          <p:spPr>
            <a:xfrm rot="16200000" flipH="1">
              <a:off x="3427138" y="521954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marque 5 B"/>
            <p:cNvCxnSpPr/>
            <p:nvPr/>
          </p:nvCxnSpPr>
          <p:spPr>
            <a:xfrm rot="16200000" flipH="1">
              <a:off x="3517148" y="521954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marque 6 A"/>
            <p:cNvCxnSpPr/>
            <p:nvPr/>
          </p:nvCxnSpPr>
          <p:spPr>
            <a:xfrm rot="16200000" flipH="1">
              <a:off x="3720041" y="4790522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marque 7 B"/>
            <p:cNvCxnSpPr/>
            <p:nvPr/>
          </p:nvCxnSpPr>
          <p:spPr>
            <a:xfrm rot="16200000" flipH="1">
              <a:off x="3607158" y="521954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marque 7 A"/>
            <p:cNvCxnSpPr/>
            <p:nvPr/>
          </p:nvCxnSpPr>
          <p:spPr>
            <a:xfrm rot="16200000" flipH="1">
              <a:off x="3842330" y="4790522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marque 8 A"/>
            <p:cNvCxnSpPr/>
            <p:nvPr/>
          </p:nvCxnSpPr>
          <p:spPr>
            <a:xfrm rot="16200000" flipH="1">
              <a:off x="3973093" y="4790522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marque 6 B"/>
            <p:cNvCxnSpPr/>
            <p:nvPr/>
          </p:nvCxnSpPr>
          <p:spPr>
            <a:xfrm rot="16200000" flipH="1">
              <a:off x="3727928" y="521954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marque 9 A"/>
            <p:cNvCxnSpPr/>
            <p:nvPr/>
          </p:nvCxnSpPr>
          <p:spPr>
            <a:xfrm rot="16200000" flipH="1">
              <a:off x="4094330" y="4790522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3 (titre)"/>
          <p:cNvSpPr txBox="1"/>
          <p:nvPr/>
        </p:nvSpPr>
        <p:spPr>
          <a:xfrm>
            <a:off x="1357290" y="360002"/>
            <a:ext cx="399767" cy="492443"/>
          </a:xfrm>
          <a:prstGeom prst="rect">
            <a:avLst/>
          </a:prstGeom>
          <a:noFill/>
        </p:spPr>
        <p:txBody>
          <a:bodyPr wrap="none" lIns="90000" tIns="0" rIns="90000" bIns="0" rtlCol="0">
            <a:spAutoFit/>
          </a:bodyPr>
          <a:lstStyle/>
          <a:p>
            <a:pPr algn="ctr"/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3</a:t>
            </a:r>
          </a:p>
        </p:txBody>
      </p:sp>
      <p:sp>
        <p:nvSpPr>
          <p:cNvPr id="136" name="during the match"/>
          <p:cNvSpPr txBox="1"/>
          <p:nvPr/>
        </p:nvSpPr>
        <p:spPr>
          <a:xfrm>
            <a:off x="1680166" y="428604"/>
            <a:ext cx="4557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W CZASIE SPOTKANIA – </a:t>
            </a:r>
            <a:r>
              <a:rPr lang="fr-FR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przerwy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 </a:t>
            </a:r>
            <a:r>
              <a:rPr lang="fr-FR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dla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 </a:t>
            </a:r>
            <a:r>
              <a:rPr lang="fr-FR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odpoczynku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0" stA="58000" endPos="39000" dist="29997" dir="5400000" sy="-100000" algn="bl" rotWithShape="0"/>
              </a:effectLst>
              <a:latin typeface="Impact" pitchFamily="34" charset="0"/>
              <a:cs typeface="Segoe UI" pitchFamily="34" charset="0"/>
            </a:endParaRPr>
          </a:p>
        </p:txBody>
      </p:sp>
      <p:sp>
        <p:nvSpPr>
          <p:cNvPr id="137" name="rouge I"/>
          <p:cNvSpPr/>
          <p:nvPr/>
        </p:nvSpPr>
        <p:spPr>
          <a:xfrm>
            <a:off x="323528" y="4007681"/>
            <a:ext cx="288000" cy="14287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rouge III"/>
          <p:cNvSpPr/>
          <p:nvPr/>
        </p:nvSpPr>
        <p:spPr>
          <a:xfrm>
            <a:off x="323528" y="4150557"/>
            <a:ext cx="288000" cy="14287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rouge II"/>
          <p:cNvSpPr/>
          <p:nvPr/>
        </p:nvSpPr>
        <p:spPr>
          <a:xfrm>
            <a:off x="323528" y="5388522"/>
            <a:ext cx="288000" cy="14287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ouge IV"/>
          <p:cNvSpPr/>
          <p:nvPr/>
        </p:nvSpPr>
        <p:spPr>
          <a:xfrm>
            <a:off x="323528" y="5525322"/>
            <a:ext cx="288000" cy="14287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terrain"/>
          <p:cNvSpPr/>
          <p:nvPr/>
        </p:nvSpPr>
        <p:spPr>
          <a:xfrm>
            <a:off x="2857488" y="1214423"/>
            <a:ext cx="2880000" cy="1440000"/>
          </a:xfrm>
          <a:prstGeom prst="rect">
            <a:avLst/>
          </a:prstGeom>
          <a:solidFill>
            <a:srgbClr val="CDB778"/>
          </a:solidFill>
          <a:ln w="31750" cap="sq">
            <a:solidFill>
              <a:schemeClr val="tx2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2" name="filet"/>
          <p:cNvCxnSpPr/>
          <p:nvPr/>
        </p:nvCxnSpPr>
        <p:spPr>
          <a:xfrm rot="5400000">
            <a:off x="3428198" y="1928802"/>
            <a:ext cx="1715307" cy="794"/>
          </a:xfrm>
          <a:prstGeom prst="line">
            <a:avLst/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" name="ballon droite" descr="ballon transparen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17507" y="1857364"/>
            <a:ext cx="281549" cy="285752"/>
          </a:xfrm>
          <a:prstGeom prst="rect">
            <a:avLst/>
          </a:prstGeom>
        </p:spPr>
      </p:pic>
      <p:sp useBgFill="1">
        <p:nvSpPr>
          <p:cNvPr id="144" name="score vert 10"/>
          <p:cNvSpPr txBox="1"/>
          <p:nvPr/>
        </p:nvSpPr>
        <p:spPr>
          <a:xfrm>
            <a:off x="6669713" y="1500173"/>
            <a:ext cx="954107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fr-FR" sz="5400" smtClean="0">
                <a:latin typeface="Arial" pitchFamily="34" charset="0"/>
                <a:cs typeface="Arial" pitchFamily="34" charset="0"/>
              </a:rPr>
              <a:t>10</a:t>
            </a:r>
            <a:endParaRPr lang="fr-FR" sz="5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blanc terrain"/>
          <p:cNvSpPr/>
          <p:nvPr/>
        </p:nvSpPr>
        <p:spPr>
          <a:xfrm>
            <a:off x="4788000" y="1428737"/>
            <a:ext cx="571504" cy="3571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</a:t>
            </a:r>
            <a:endParaRPr lang="fr-FR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vert terrain"/>
          <p:cNvSpPr/>
          <p:nvPr/>
        </p:nvSpPr>
        <p:spPr>
          <a:xfrm>
            <a:off x="3214800" y="2071678"/>
            <a:ext cx="612000" cy="3571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</a:t>
            </a:r>
            <a:endParaRPr lang="fr-FR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Bulle ronde 140"/>
          <p:cNvSpPr/>
          <p:nvPr/>
        </p:nvSpPr>
        <p:spPr>
          <a:xfrm>
            <a:off x="1928794" y="500043"/>
            <a:ext cx="571504" cy="1571636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180000" rIns="180000" bIns="144000" rtlCol="0" anchor="ctr">
            <a:flatTx/>
          </a:bodyPr>
          <a:lstStyle/>
          <a:p>
            <a:pPr algn="ctr"/>
            <a:r>
              <a:rPr lang="fr-FR" dirty="0" err="1" smtClean="0">
                <a:solidFill>
                  <a:schemeClr val="tx1"/>
                </a:solidFill>
                <a:cs typeface="Arial" pitchFamily="34" charset="0"/>
              </a:rPr>
              <a:t>Czas</a:t>
            </a:r>
            <a:r>
              <a:rPr lang="fr-FR" dirty="0" smtClean="0">
                <a:solidFill>
                  <a:schemeClr val="tx1"/>
                </a:solidFill>
                <a:cs typeface="Arial" pitchFamily="34" charset="0"/>
              </a:rPr>
              <a:t> !!</a:t>
            </a:r>
            <a:endParaRPr lang="fr-FR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8" name="TM B 10:13"/>
          <p:cNvSpPr/>
          <p:nvPr/>
        </p:nvSpPr>
        <p:spPr>
          <a:xfrm>
            <a:off x="270000" y="4884466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10 13</a:t>
            </a:r>
            <a:endParaRPr lang="fr-FR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rouge TM B"/>
          <p:cNvSpPr/>
          <p:nvPr/>
        </p:nvSpPr>
        <p:spPr>
          <a:xfrm>
            <a:off x="328494" y="4881295"/>
            <a:ext cx="288000" cy="14287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204" name="score blanc 13"/>
          <p:cNvSpPr txBox="1"/>
          <p:nvPr/>
        </p:nvSpPr>
        <p:spPr>
          <a:xfrm>
            <a:off x="7714802" y="1501200"/>
            <a:ext cx="954107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fr-FR" sz="5400" smtClean="0">
                <a:latin typeface="Arial" pitchFamily="34" charset="0"/>
                <a:cs typeface="Arial" pitchFamily="34" charset="0"/>
              </a:rPr>
              <a:t>13</a:t>
            </a:r>
            <a:endParaRPr lang="fr-FR" sz="5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Losange vert"/>
          <p:cNvSpPr/>
          <p:nvPr/>
        </p:nvSpPr>
        <p:spPr>
          <a:xfrm>
            <a:off x="8001024" y="2357430"/>
            <a:ext cx="357190" cy="357191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Losange blanc"/>
          <p:cNvSpPr/>
          <p:nvPr/>
        </p:nvSpPr>
        <p:spPr>
          <a:xfrm>
            <a:off x="6929454" y="2357430"/>
            <a:ext cx="357190" cy="357191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rond jaune"/>
          <p:cNvSpPr/>
          <p:nvPr/>
        </p:nvSpPr>
        <p:spPr>
          <a:xfrm>
            <a:off x="963538" y="1988840"/>
            <a:ext cx="642942" cy="64294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0" rtlCol="0" anchor="ctr"/>
          <a:lstStyle/>
          <a:p>
            <a:pPr algn="ctr"/>
            <a:endParaRPr lang="fr-FR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964694" y="2143117"/>
            <a:ext cx="678348" cy="357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cs typeface="Arial" pitchFamily="34" charset="0"/>
              </a:rPr>
              <a:t>30 sek.</a:t>
            </a:r>
            <a:endParaRPr lang="fr-FR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9" name="Rectangle à coins arrondis 218"/>
          <p:cNvSpPr/>
          <p:nvPr/>
        </p:nvSpPr>
        <p:spPr>
          <a:xfrm>
            <a:off x="71405" y="2780928"/>
            <a:ext cx="3863395" cy="5715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cs typeface="Arial" pitchFamily="34" charset="0"/>
              </a:rPr>
              <a:t>1 minuta </a:t>
            </a:r>
            <a:r>
              <a:rPr lang="fr-FR" sz="1200" dirty="0" err="1" smtClean="0">
                <a:solidFill>
                  <a:schemeClr val="tx1"/>
                </a:solidFill>
                <a:cs typeface="Arial" pitchFamily="34" charset="0"/>
              </a:rPr>
              <a:t>od</a:t>
            </a:r>
            <a:r>
              <a:rPr lang="fr-FR" sz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  <a:cs typeface="Arial" pitchFamily="34" charset="0"/>
              </a:rPr>
              <a:t>momentu</a:t>
            </a:r>
            <a:r>
              <a:rPr lang="fr-FR" sz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  <a:cs typeface="Arial" pitchFamily="34" charset="0"/>
              </a:rPr>
              <a:t>poinformowania</a:t>
            </a:r>
            <a:r>
              <a:rPr lang="fr-FR" sz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  <a:cs typeface="Arial" pitchFamily="34" charset="0"/>
              </a:rPr>
              <a:t>zawodników</a:t>
            </a:r>
            <a:r>
              <a:rPr lang="fr-FR" sz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pl-PL" sz="12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/>
            <a:r>
              <a:rPr lang="fr-FR" sz="1200" dirty="0" smtClean="0">
                <a:solidFill>
                  <a:schemeClr val="tx1"/>
                </a:solidFill>
                <a:cs typeface="Arial" pitchFamily="34" charset="0"/>
              </a:rPr>
              <a:t>o </a:t>
            </a:r>
            <a:r>
              <a:rPr lang="fr-FR" sz="1200" dirty="0" err="1" smtClean="0">
                <a:solidFill>
                  <a:schemeClr val="tx1"/>
                </a:solidFill>
                <a:cs typeface="Arial" pitchFamily="34" charset="0"/>
              </a:rPr>
              <a:t>przerwie</a:t>
            </a:r>
            <a:r>
              <a:rPr lang="fr-FR" sz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  <a:cs typeface="Arial" pitchFamily="34" charset="0"/>
              </a:rPr>
              <a:t>dla</a:t>
            </a:r>
            <a:r>
              <a:rPr lang="fr-FR" sz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  <a:cs typeface="Arial" pitchFamily="34" charset="0"/>
              </a:rPr>
              <a:t>odpoczynku</a:t>
            </a:r>
            <a:r>
              <a:rPr lang="fr-FR" sz="1200" dirty="0" smtClean="0">
                <a:solidFill>
                  <a:schemeClr val="tx1"/>
                </a:solidFill>
                <a:cs typeface="Arial" pitchFamily="34" charset="0"/>
              </a:rPr>
              <a:t> do </a:t>
            </a:r>
            <a:r>
              <a:rPr lang="fr-FR" sz="1200" dirty="0" err="1" smtClean="0">
                <a:solidFill>
                  <a:schemeClr val="tx1"/>
                </a:solidFill>
                <a:cs typeface="Arial" pitchFamily="34" charset="0"/>
              </a:rPr>
              <a:t>następnego</a:t>
            </a:r>
            <a:r>
              <a:rPr lang="fr-FR" sz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  <a:cs typeface="Arial" pitchFamily="34" charset="0"/>
              </a:rPr>
              <a:t>gwizdka</a:t>
            </a:r>
            <a:r>
              <a:rPr lang="fr-FR" sz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pl-PL" sz="12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/>
            <a:r>
              <a:rPr lang="fr-FR" sz="1200" dirty="0" smtClean="0">
                <a:solidFill>
                  <a:schemeClr val="tx1"/>
                </a:solidFill>
                <a:cs typeface="Arial" pitchFamily="34" charset="0"/>
              </a:rPr>
              <a:t>na </a:t>
            </a:r>
            <a:r>
              <a:rPr lang="fr-FR" sz="1200" dirty="0" err="1" smtClean="0">
                <a:solidFill>
                  <a:schemeClr val="tx1"/>
                </a:solidFill>
                <a:cs typeface="Arial" pitchFamily="34" charset="0"/>
              </a:rPr>
              <a:t>zagrywkę</a:t>
            </a:r>
            <a:endParaRPr lang="fr-FR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0" name="ZoneTexte 224"/>
          <p:cNvSpPr txBox="1"/>
          <p:nvPr/>
        </p:nvSpPr>
        <p:spPr>
          <a:xfrm>
            <a:off x="7463488" y="2285994"/>
            <a:ext cx="47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 Black" pitchFamily="34" charset="0"/>
              </a:rPr>
              <a:t>1</a:t>
            </a:r>
            <a:r>
              <a:rPr lang="fr-FR" sz="1200" baseline="30000" dirty="0" smtClean="0">
                <a:latin typeface="Arial Black" pitchFamily="34" charset="0"/>
              </a:rPr>
              <a:t>szy</a:t>
            </a:r>
            <a:endParaRPr lang="fr-FR" sz="1200" baseline="30000" dirty="0">
              <a:latin typeface="Arial Black" pitchFamily="34" charset="0"/>
            </a:endParaRPr>
          </a:p>
        </p:txBody>
      </p:sp>
      <p:sp>
        <p:nvSpPr>
          <p:cNvPr id="211" name="ZoneTexte 35"/>
          <p:cNvSpPr txBox="1"/>
          <p:nvPr/>
        </p:nvSpPr>
        <p:spPr>
          <a:xfrm>
            <a:off x="2576753" y="5164209"/>
            <a:ext cx="6270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smtClean="0">
                <a:latin typeface="Arial" pitchFamily="34" charset="0"/>
                <a:cs typeface="Arial" pitchFamily="34" charset="0"/>
              </a:rPr>
              <a:t>(zielone)</a:t>
            </a:r>
            <a:endParaRPr lang="fr-FR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1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8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35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3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47" grpId="0" animBg="1"/>
      <p:bldP spid="147" grpId="1" animBg="1"/>
      <p:bldP spid="148" grpId="0"/>
      <p:bldP spid="203" grpId="0" animBg="1"/>
      <p:bldP spid="203" grpId="1" animBg="1"/>
      <p:bldP spid="207" grpId="0" animBg="1"/>
      <p:bldP spid="208" grpId="0"/>
      <p:bldP spid="208" grpId="1"/>
      <p:bldP spid="2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4" y="6021288"/>
            <a:ext cx="799406" cy="836712"/>
          </a:xfrm>
          <a:prstGeom prst="rect">
            <a:avLst/>
          </a:prstGeom>
        </p:spPr>
      </p:pic>
      <p:pic>
        <p:nvPicPr>
          <p:cNvPr id="7" name="Obraz 6" descr="Untitl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69209"/>
            <a:ext cx="1999323" cy="688791"/>
          </a:xfrm>
          <a:prstGeom prst="rect">
            <a:avLst/>
          </a:prstGeom>
        </p:spPr>
      </p:pic>
      <p:pic>
        <p:nvPicPr>
          <p:cNvPr id="9" name="Image 1">
            <a:hlinkClick r:id="rId6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8" y="0"/>
            <a:ext cx="1085822" cy="675329"/>
          </a:xfrm>
          <a:prstGeom prst="rect">
            <a:avLst/>
          </a:prstGeom>
        </p:spPr>
      </p:pic>
      <p:grpSp>
        <p:nvGrpSpPr>
          <p:cNvPr id="253" name="Group 252"/>
          <p:cNvGrpSpPr/>
          <p:nvPr/>
        </p:nvGrpSpPr>
        <p:grpSpPr>
          <a:xfrm>
            <a:off x="186946" y="3732239"/>
            <a:ext cx="8718586" cy="2507580"/>
            <a:chOff x="179512" y="3784277"/>
            <a:chExt cx="8718586" cy="2507580"/>
          </a:xfrm>
        </p:grpSpPr>
        <p:grpSp>
          <p:nvGrpSpPr>
            <p:cNvPr id="254" name="Group 253"/>
            <p:cNvGrpSpPr/>
            <p:nvPr/>
          </p:nvGrpSpPr>
          <p:grpSpPr>
            <a:xfrm>
              <a:off x="179512" y="3784277"/>
              <a:ext cx="8718586" cy="2507580"/>
              <a:chOff x="328818" y="543917"/>
              <a:chExt cx="8718586" cy="2507580"/>
            </a:xfrm>
          </p:grpSpPr>
          <p:grpSp>
            <p:nvGrpSpPr>
              <p:cNvPr id="256" name="Group 255"/>
              <p:cNvGrpSpPr/>
              <p:nvPr/>
            </p:nvGrpSpPr>
            <p:grpSpPr>
              <a:xfrm>
                <a:off x="328818" y="543917"/>
                <a:ext cx="8718586" cy="2507580"/>
                <a:chOff x="64234" y="3780115"/>
                <a:chExt cx="8718586" cy="2507580"/>
              </a:xfrm>
            </p:grpSpPr>
            <p:grpSp>
              <p:nvGrpSpPr>
                <p:cNvPr id="292" name="Group 291"/>
                <p:cNvGrpSpPr/>
                <p:nvPr/>
              </p:nvGrpSpPr>
              <p:grpSpPr>
                <a:xfrm>
                  <a:off x="64234" y="3780115"/>
                  <a:ext cx="8718586" cy="2507580"/>
                  <a:chOff x="125972" y="3946593"/>
                  <a:chExt cx="8718586" cy="2507580"/>
                </a:xfrm>
                <a:noFill/>
              </p:grpSpPr>
              <p:pic>
                <p:nvPicPr>
                  <p:cNvPr id="318" name="Picture 317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15" t="21217" r="781" b="40410"/>
                  <a:stretch/>
                </p:blipFill>
                <p:spPr>
                  <a:xfrm>
                    <a:off x="125972" y="3946593"/>
                    <a:ext cx="8718586" cy="2507580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</p:pic>
              <p:sp>
                <p:nvSpPr>
                  <p:cNvPr id="319" name="ZoneTexte 32"/>
                  <p:cNvSpPr txBox="1"/>
                  <p:nvPr/>
                </p:nvSpPr>
                <p:spPr>
                  <a:xfrm>
                    <a:off x="2010350" y="5289759"/>
                    <a:ext cx="287258" cy="24705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200" dirty="0">
                        <a:latin typeface="Arial" pitchFamily="34" charset="0"/>
                        <a:cs typeface="Arial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320" name="ZoneTexte 34"/>
                  <p:cNvSpPr txBox="1"/>
                  <p:nvPr/>
                </p:nvSpPr>
                <p:spPr>
                  <a:xfrm>
                    <a:off x="2214204" y="4874760"/>
                    <a:ext cx="468398" cy="26161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 smtClean="0">
                        <a:latin typeface="Arial" pitchFamily="34" charset="0"/>
                        <a:cs typeface="Arial" pitchFamily="34" charset="0"/>
                      </a:rPr>
                      <a:t>AUT</a:t>
                    </a:r>
                    <a:endParaRPr lang="fr-FR" sz="9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1" name="ZoneTexte 35"/>
                  <p:cNvSpPr txBox="1"/>
                  <p:nvPr/>
                </p:nvSpPr>
                <p:spPr>
                  <a:xfrm>
                    <a:off x="2214204" y="5307696"/>
                    <a:ext cx="476412" cy="26161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 smtClean="0">
                        <a:latin typeface="Arial" pitchFamily="34" charset="0"/>
                        <a:cs typeface="Arial" pitchFamily="34" charset="0"/>
                      </a:rPr>
                      <a:t>BRA</a:t>
                    </a:r>
                    <a:endParaRPr lang="fr-FR" sz="9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2" name="Rectangle 321"/>
                  <p:cNvSpPr/>
                  <p:nvPr/>
                </p:nvSpPr>
                <p:spPr>
                  <a:xfrm>
                    <a:off x="601102" y="4376478"/>
                    <a:ext cx="259200" cy="1428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1</a:t>
                    </a:r>
                    <a:endParaRPr lang="fr-FR" sz="11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3" name="Rectangle 322"/>
                  <p:cNvSpPr/>
                  <p:nvPr/>
                </p:nvSpPr>
                <p:spPr>
                  <a:xfrm>
                    <a:off x="608302" y="5889166"/>
                    <a:ext cx="252000" cy="1428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324" name="Rectangle 323"/>
                  <p:cNvSpPr/>
                  <p:nvPr/>
                </p:nvSpPr>
                <p:spPr>
                  <a:xfrm>
                    <a:off x="608302" y="4531175"/>
                    <a:ext cx="252000" cy="1428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2</a:t>
                    </a:r>
                    <a:endParaRPr lang="fr-FR" sz="11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5" name="Rectangle 324"/>
                  <p:cNvSpPr/>
                  <p:nvPr/>
                </p:nvSpPr>
                <p:spPr>
                  <a:xfrm>
                    <a:off x="601102" y="5746290"/>
                    <a:ext cx="259200" cy="1428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326" name="ZoneTexte 74"/>
                  <p:cNvSpPr txBox="1"/>
                  <p:nvPr/>
                </p:nvSpPr>
                <p:spPr>
                  <a:xfrm>
                    <a:off x="2010350" y="4858439"/>
                    <a:ext cx="287258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200" dirty="0" smtClean="0">
                        <a:latin typeface="Arial" pitchFamily="34" charset="0"/>
                        <a:cs typeface="Arial" pitchFamily="34" charset="0"/>
                      </a:rPr>
                      <a:t>A</a:t>
                    </a:r>
                    <a:endParaRPr lang="fr-FR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7" name="ZoneTexte 34"/>
                  <p:cNvSpPr txBox="1"/>
                  <p:nvPr/>
                </p:nvSpPr>
                <p:spPr>
                  <a:xfrm>
                    <a:off x="2536225" y="4659461"/>
                    <a:ext cx="755335" cy="230832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pl-PL" sz="900" dirty="0" smtClean="0">
                        <a:latin typeface="Arial" pitchFamily="34" charset="0"/>
                        <a:cs typeface="Arial" pitchFamily="34" charset="0"/>
                      </a:rPr>
                      <a:t>(czerwone)</a:t>
                    </a:r>
                    <a:endParaRPr lang="fr-FR" sz="9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93" name="heure début 0"/>
                <p:cNvSpPr/>
                <p:nvPr/>
              </p:nvSpPr>
              <p:spPr>
                <a:xfrm>
                  <a:off x="7063528" y="3962792"/>
                  <a:ext cx="259200" cy="14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  <a:endParaRPr lang="fr-FR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4" name="heure début 9"/>
                <p:cNvSpPr/>
                <p:nvPr/>
              </p:nvSpPr>
              <p:spPr>
                <a:xfrm>
                  <a:off x="7265128" y="3962792"/>
                  <a:ext cx="259200" cy="14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9</a:t>
                  </a:r>
                  <a:endParaRPr lang="fr-FR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5" name="heure début 0"/>
                <p:cNvSpPr/>
                <p:nvPr/>
              </p:nvSpPr>
              <p:spPr>
                <a:xfrm>
                  <a:off x="7632392" y="3962792"/>
                  <a:ext cx="259200" cy="14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  <a:endParaRPr lang="fr-FR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6" name="heure début 0"/>
                <p:cNvSpPr/>
                <p:nvPr/>
              </p:nvSpPr>
              <p:spPr>
                <a:xfrm>
                  <a:off x="7841192" y="3962792"/>
                  <a:ext cx="259200" cy="14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40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  <a:endParaRPr lang="fr-FR"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7" name="rouge I"/>
                <p:cNvSpPr/>
                <p:nvPr/>
              </p:nvSpPr>
              <p:spPr>
                <a:xfrm>
                  <a:off x="208090" y="4224274"/>
                  <a:ext cx="288000" cy="14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8" name="point 1  B2"/>
                <p:cNvSpPr/>
                <p:nvPr/>
              </p:nvSpPr>
              <p:spPr>
                <a:xfrm>
                  <a:off x="2488531" y="5570294"/>
                  <a:ext cx="259200" cy="14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1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fr-FR" sz="1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9" name="rouge III"/>
                <p:cNvSpPr/>
                <p:nvPr/>
              </p:nvSpPr>
              <p:spPr>
                <a:xfrm>
                  <a:off x="208090" y="4367150"/>
                  <a:ext cx="288000" cy="14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0" name="rouge II"/>
                <p:cNvSpPr/>
                <p:nvPr/>
              </p:nvSpPr>
              <p:spPr>
                <a:xfrm>
                  <a:off x="208090" y="5597596"/>
                  <a:ext cx="288000" cy="14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1" name="rouge IV"/>
                <p:cNvSpPr/>
                <p:nvPr/>
              </p:nvSpPr>
              <p:spPr>
                <a:xfrm>
                  <a:off x="208090" y="5734396"/>
                  <a:ext cx="288000" cy="14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2" name="point 3 B1"/>
                <p:cNvSpPr/>
                <p:nvPr/>
              </p:nvSpPr>
              <p:spPr>
                <a:xfrm>
                  <a:off x="2493294" y="5729633"/>
                  <a:ext cx="259200" cy="14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1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fr-FR" sz="1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3" name="point 2 A1"/>
                <p:cNvSpPr/>
                <p:nvPr/>
              </p:nvSpPr>
              <p:spPr>
                <a:xfrm>
                  <a:off x="2470343" y="4217924"/>
                  <a:ext cx="259200" cy="14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" rtlCol="0" anchor="ctr"/>
                <a:lstStyle/>
                <a:p>
                  <a:pPr algn="ctr"/>
                  <a:r>
                    <a:rPr lang="fr-FR" sz="110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fr-FR" sz="11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4" name="point 3 A2"/>
                <p:cNvSpPr/>
                <p:nvPr/>
              </p:nvSpPr>
              <p:spPr>
                <a:xfrm>
                  <a:off x="2470343" y="4360352"/>
                  <a:ext cx="259200" cy="14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" rtlCol="0" anchor="ctr"/>
                <a:lstStyle/>
                <a:p>
                  <a:pPr algn="ctr"/>
                  <a:r>
                    <a:rPr lang="fr-FR" sz="110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fr-FR" sz="11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05" name="rotation 1 A1"/>
                <p:cNvCxnSpPr/>
                <p:nvPr/>
              </p:nvCxnSpPr>
              <p:spPr>
                <a:xfrm rot="16200000" flipH="1">
                  <a:off x="2686344" y="4224273"/>
                  <a:ext cx="71439" cy="714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rotation 2 A1"/>
                <p:cNvCxnSpPr/>
                <p:nvPr/>
              </p:nvCxnSpPr>
              <p:spPr>
                <a:xfrm rot="16200000" flipH="1">
                  <a:off x="2952000" y="4224273"/>
                  <a:ext cx="71439" cy="714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rotation 1 A2"/>
                <p:cNvCxnSpPr/>
                <p:nvPr/>
              </p:nvCxnSpPr>
              <p:spPr>
                <a:xfrm rot="16200000" flipH="1">
                  <a:off x="2686344" y="4367149"/>
                  <a:ext cx="71439" cy="714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rotation 1 B1"/>
                <p:cNvCxnSpPr/>
                <p:nvPr/>
              </p:nvCxnSpPr>
              <p:spPr>
                <a:xfrm rot="16200000" flipH="1">
                  <a:off x="2685503" y="5735671"/>
                  <a:ext cx="71439" cy="714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rotation 1 B2"/>
                <p:cNvCxnSpPr/>
                <p:nvPr/>
              </p:nvCxnSpPr>
              <p:spPr>
                <a:xfrm rot="16200000" flipH="1">
                  <a:off x="2690266" y="5594108"/>
                  <a:ext cx="71439" cy="714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marque 1 A"/>
                <p:cNvCxnSpPr/>
                <p:nvPr/>
              </p:nvCxnSpPr>
              <p:spPr>
                <a:xfrm rot="16200000" flipH="1">
                  <a:off x="2771800" y="4786360"/>
                  <a:ext cx="71439" cy="714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marque 2 A"/>
                <p:cNvCxnSpPr/>
                <p:nvPr/>
              </p:nvCxnSpPr>
              <p:spPr>
                <a:xfrm rot="16200000" flipH="1">
                  <a:off x="2861825" y="4786360"/>
                  <a:ext cx="71439" cy="714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marque 1 B"/>
                <p:cNvCxnSpPr/>
                <p:nvPr/>
              </p:nvCxnSpPr>
              <p:spPr>
                <a:xfrm rot="16200000" flipH="1">
                  <a:off x="2767037" y="5215383"/>
                  <a:ext cx="71439" cy="714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3" name="switch 4:3"/>
                <p:cNvSpPr/>
                <p:nvPr/>
              </p:nvSpPr>
              <p:spPr>
                <a:xfrm>
                  <a:off x="8215882" y="4177670"/>
                  <a:ext cx="396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fr-FR" sz="11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4  3</a:t>
                  </a:r>
                  <a:endParaRPr lang="fr-FR" sz="1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14" name="marque 3 A"/>
                <p:cNvCxnSpPr/>
                <p:nvPr/>
              </p:nvCxnSpPr>
              <p:spPr>
                <a:xfrm rot="16200000" flipH="1">
                  <a:off x="2951850" y="4786360"/>
                  <a:ext cx="71439" cy="714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marque 2B"/>
                <p:cNvCxnSpPr/>
                <p:nvPr/>
              </p:nvCxnSpPr>
              <p:spPr>
                <a:xfrm rot="16200000" flipH="1">
                  <a:off x="2857642" y="5215383"/>
                  <a:ext cx="71439" cy="714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marque 3 B"/>
                <p:cNvCxnSpPr/>
                <p:nvPr/>
              </p:nvCxnSpPr>
              <p:spPr>
                <a:xfrm rot="16200000" flipH="1">
                  <a:off x="2948247" y="5215383"/>
                  <a:ext cx="71439" cy="714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marque 4 A"/>
                <p:cNvCxnSpPr/>
                <p:nvPr/>
              </p:nvCxnSpPr>
              <p:spPr>
                <a:xfrm rot="16200000" flipH="1">
                  <a:off x="3041875" y="4786360"/>
                  <a:ext cx="71439" cy="714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7" name="point 5 A1"/>
              <p:cNvSpPr/>
              <p:nvPr/>
            </p:nvSpPr>
            <p:spPr>
              <a:xfrm>
                <a:off x="2967213" y="971409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36000" rtlCol="0" anchor="ctr"/>
              <a:lstStyle/>
              <a:p>
                <a:pPr algn="ctr"/>
                <a:r>
                  <a:rPr lang="fr-FR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" name="point 8 A1"/>
              <p:cNvSpPr/>
              <p:nvPr/>
            </p:nvSpPr>
            <p:spPr>
              <a:xfrm>
                <a:off x="3255245" y="971409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36000" rtlCol="0" anchor="ctr"/>
              <a:lstStyle/>
              <a:p>
                <a:pPr algn="ctr"/>
                <a:r>
                  <a:rPr lang="fr-FR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endPara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" name="point 6 A2"/>
              <p:cNvSpPr/>
              <p:nvPr/>
            </p:nvSpPr>
            <p:spPr>
              <a:xfrm>
                <a:off x="2964376" y="1121772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36000" rtlCol="0" anchor="ctr"/>
              <a:lstStyle/>
              <a:p>
                <a:pPr algn="ctr"/>
                <a:r>
                  <a:rPr lang="fr-FR" sz="110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" name="point 10 A2"/>
              <p:cNvSpPr/>
              <p:nvPr/>
            </p:nvSpPr>
            <p:spPr>
              <a:xfrm>
                <a:off x="3252408" y="1121772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fr-FR" sz="110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" name="point 5 B2"/>
              <p:cNvSpPr/>
              <p:nvPr/>
            </p:nvSpPr>
            <p:spPr>
              <a:xfrm>
                <a:off x="2996835" y="2334096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2" name="point 8 B2"/>
              <p:cNvSpPr/>
              <p:nvPr/>
            </p:nvSpPr>
            <p:spPr>
              <a:xfrm>
                <a:off x="3282587" y="2334096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3" name="point 6 B1"/>
              <p:cNvSpPr/>
              <p:nvPr/>
            </p:nvSpPr>
            <p:spPr>
              <a:xfrm>
                <a:off x="3001598" y="2493435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4" name="point 10 B1"/>
              <p:cNvSpPr/>
              <p:nvPr/>
            </p:nvSpPr>
            <p:spPr>
              <a:xfrm>
                <a:off x="3287350" y="2493435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36000" rtlCol="0" anchor="ctr"/>
              <a:lstStyle/>
              <a:p>
                <a:pPr algn="ctr"/>
                <a:r>
                  <a:rPr lang="fr-FR" sz="110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65" name="rotation 3 A1"/>
              <p:cNvCxnSpPr/>
              <p:nvPr/>
            </p:nvCxnSpPr>
            <p:spPr>
              <a:xfrm rot="16200000" flipH="1">
                <a:off x="3484730" y="988075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rotation 4 A1"/>
              <p:cNvCxnSpPr/>
              <p:nvPr/>
            </p:nvCxnSpPr>
            <p:spPr>
              <a:xfrm rot="16200000" flipH="1">
                <a:off x="3756193" y="988075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rotation 2 A2"/>
              <p:cNvCxnSpPr/>
              <p:nvPr/>
            </p:nvCxnSpPr>
            <p:spPr>
              <a:xfrm rot="16200000" flipH="1">
                <a:off x="3217221" y="1130951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rotation 3 A2"/>
              <p:cNvCxnSpPr/>
              <p:nvPr/>
            </p:nvCxnSpPr>
            <p:spPr>
              <a:xfrm rot="16200000" flipH="1">
                <a:off x="3487484" y="1130951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rotation 2 B1"/>
              <p:cNvCxnSpPr/>
              <p:nvPr/>
            </p:nvCxnSpPr>
            <p:spPr>
              <a:xfrm rot="16200000" flipH="1">
                <a:off x="3214470" y="2492897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rotation 3 B1"/>
              <p:cNvCxnSpPr/>
              <p:nvPr/>
            </p:nvCxnSpPr>
            <p:spPr>
              <a:xfrm rot="16200000" flipH="1">
                <a:off x="3485367" y="2504236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rotation 2 B2"/>
              <p:cNvCxnSpPr/>
              <p:nvPr/>
            </p:nvCxnSpPr>
            <p:spPr>
              <a:xfrm rot="16200000" flipH="1">
                <a:off x="3214470" y="2348881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rotation 3 B2"/>
              <p:cNvCxnSpPr/>
              <p:nvPr/>
            </p:nvCxnSpPr>
            <p:spPr>
              <a:xfrm rot="16200000" flipH="1">
                <a:off x="3480604" y="2348881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marque 1 A"/>
              <p:cNvCxnSpPr/>
              <p:nvPr/>
            </p:nvCxnSpPr>
            <p:spPr>
              <a:xfrm rot="16200000" flipH="1">
                <a:off x="3396484" y="1550162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marque 2 A"/>
              <p:cNvCxnSpPr/>
              <p:nvPr/>
            </p:nvCxnSpPr>
            <p:spPr>
              <a:xfrm rot="16200000" flipH="1">
                <a:off x="3486509" y="1550162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marque 1 B"/>
              <p:cNvCxnSpPr/>
              <p:nvPr/>
            </p:nvCxnSpPr>
            <p:spPr>
              <a:xfrm rot="16200000" flipH="1">
                <a:off x="3303436" y="1979185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" name="switch 8:6"/>
              <p:cNvSpPr/>
              <p:nvPr/>
            </p:nvSpPr>
            <p:spPr>
              <a:xfrm>
                <a:off x="8465598" y="1115224"/>
                <a:ext cx="396000" cy="18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ctr"/>
              <a:lstStyle/>
              <a:p>
                <a:pPr algn="ctr"/>
                <a:r>
                  <a:rPr lang="fr-FR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8  6</a:t>
                </a:r>
                <a:endPara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" name="switch 11:10"/>
              <p:cNvSpPr/>
              <p:nvPr/>
            </p:nvSpPr>
            <p:spPr>
              <a:xfrm>
                <a:off x="8487900" y="1258054"/>
                <a:ext cx="396000" cy="18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/>
              <a:p>
                <a:pPr algn="ctr"/>
                <a:r>
                  <a:rPr lang="fr-FR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11 10</a:t>
                </a:r>
                <a:endPara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78" name="marque 3 A"/>
              <p:cNvCxnSpPr/>
              <p:nvPr/>
            </p:nvCxnSpPr>
            <p:spPr>
              <a:xfrm rot="16200000" flipH="1">
                <a:off x="3576534" y="1550162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marque 2B"/>
              <p:cNvCxnSpPr/>
              <p:nvPr/>
            </p:nvCxnSpPr>
            <p:spPr>
              <a:xfrm rot="16200000" flipH="1">
                <a:off x="3394041" y="1979185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marque 3 B"/>
              <p:cNvCxnSpPr/>
              <p:nvPr/>
            </p:nvCxnSpPr>
            <p:spPr>
              <a:xfrm rot="16200000" flipH="1">
                <a:off x="3484646" y="1979185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marque 4 A"/>
              <p:cNvCxnSpPr/>
              <p:nvPr/>
            </p:nvCxnSpPr>
            <p:spPr>
              <a:xfrm rot="16200000" flipH="1">
                <a:off x="3666559" y="1550162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marque 5 A"/>
              <p:cNvCxnSpPr/>
              <p:nvPr/>
            </p:nvCxnSpPr>
            <p:spPr>
              <a:xfrm rot="16200000" flipH="1">
                <a:off x="3756584" y="1550162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marque 4 B"/>
              <p:cNvCxnSpPr/>
              <p:nvPr/>
            </p:nvCxnSpPr>
            <p:spPr>
              <a:xfrm rot="16200000" flipH="1">
                <a:off x="3575251" y="1979185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marque 5 B"/>
              <p:cNvCxnSpPr/>
              <p:nvPr/>
            </p:nvCxnSpPr>
            <p:spPr>
              <a:xfrm rot="16200000" flipH="1">
                <a:off x="3665856" y="1979185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marque 6 A"/>
              <p:cNvCxnSpPr/>
              <p:nvPr/>
            </p:nvCxnSpPr>
            <p:spPr>
              <a:xfrm rot="16200000" flipH="1">
                <a:off x="3864584" y="1550162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marque 7 B"/>
              <p:cNvCxnSpPr/>
              <p:nvPr/>
            </p:nvCxnSpPr>
            <p:spPr>
              <a:xfrm rot="16200000" flipH="1">
                <a:off x="3756464" y="1979185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marque 7 A"/>
              <p:cNvCxnSpPr/>
              <p:nvPr/>
            </p:nvCxnSpPr>
            <p:spPr>
              <a:xfrm rot="16200000" flipH="1">
                <a:off x="3990584" y="1550162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marque 8 A"/>
              <p:cNvCxnSpPr/>
              <p:nvPr/>
            </p:nvCxnSpPr>
            <p:spPr>
              <a:xfrm rot="16200000" flipH="1">
                <a:off x="4116584" y="1550162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marque 6 B"/>
              <p:cNvCxnSpPr/>
              <p:nvPr/>
            </p:nvCxnSpPr>
            <p:spPr>
              <a:xfrm rot="16200000" flipH="1">
                <a:off x="3877234" y="1979185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marque 9 A"/>
              <p:cNvCxnSpPr/>
              <p:nvPr/>
            </p:nvCxnSpPr>
            <p:spPr>
              <a:xfrm rot="16200000" flipH="1">
                <a:off x="4242584" y="1550162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marque 10 A"/>
              <p:cNvCxnSpPr/>
              <p:nvPr/>
            </p:nvCxnSpPr>
            <p:spPr>
              <a:xfrm rot="16200000" flipH="1">
                <a:off x="4368584" y="1550162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5" name="TM B 10:13"/>
            <p:cNvSpPr/>
            <p:nvPr/>
          </p:nvSpPr>
          <p:spPr>
            <a:xfrm>
              <a:off x="270000" y="5085184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10 13</a:t>
              </a:r>
              <a:endParaRPr lang="fr-F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8" name="3 (titre)"/>
          <p:cNvSpPr txBox="1"/>
          <p:nvPr/>
        </p:nvSpPr>
        <p:spPr>
          <a:xfrm>
            <a:off x="1357290" y="360002"/>
            <a:ext cx="399766" cy="492443"/>
          </a:xfrm>
          <a:prstGeom prst="rect">
            <a:avLst/>
          </a:prstGeom>
          <a:noFill/>
        </p:spPr>
        <p:txBody>
          <a:bodyPr wrap="none" lIns="90000" tIns="0" rIns="90000" bIns="0" rtlCol="0">
            <a:spAutoFit/>
          </a:bodyPr>
          <a:lstStyle/>
          <a:p>
            <a:r>
              <a:rPr lang="pl-PL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3</a:t>
            </a:r>
          </a:p>
        </p:txBody>
      </p:sp>
      <p:sp>
        <p:nvSpPr>
          <p:cNvPr id="329" name="during the match"/>
          <p:cNvSpPr txBox="1"/>
          <p:nvPr/>
        </p:nvSpPr>
        <p:spPr>
          <a:xfrm>
            <a:off x="1680166" y="428604"/>
            <a:ext cx="436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W CZASIE SPOTKANIA – Formalne Upomnienie</a:t>
            </a:r>
          </a:p>
        </p:txBody>
      </p:sp>
      <p:sp>
        <p:nvSpPr>
          <p:cNvPr id="330" name="rouge I"/>
          <p:cNvSpPr/>
          <p:nvPr/>
        </p:nvSpPr>
        <p:spPr>
          <a:xfrm>
            <a:off x="330994" y="4172236"/>
            <a:ext cx="288000" cy="14287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1" name="terrain"/>
          <p:cNvSpPr/>
          <p:nvPr/>
        </p:nvSpPr>
        <p:spPr>
          <a:xfrm>
            <a:off x="2857488" y="1214423"/>
            <a:ext cx="2880000" cy="1440000"/>
          </a:xfrm>
          <a:prstGeom prst="rect">
            <a:avLst/>
          </a:prstGeom>
          <a:solidFill>
            <a:srgbClr val="CDB778"/>
          </a:solidFill>
          <a:ln w="31750" cap="sq">
            <a:solidFill>
              <a:schemeClr val="tx2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2" name="filet"/>
          <p:cNvCxnSpPr/>
          <p:nvPr/>
        </p:nvCxnSpPr>
        <p:spPr>
          <a:xfrm rot="5400000">
            <a:off x="3428198" y="1928802"/>
            <a:ext cx="1715307" cy="794"/>
          </a:xfrm>
          <a:prstGeom prst="line">
            <a:avLst/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3" name="ballon droite" descr="ballon 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717507" y="1857364"/>
            <a:ext cx="281549" cy="285752"/>
          </a:xfrm>
          <a:prstGeom prst="rect">
            <a:avLst/>
          </a:prstGeom>
        </p:spPr>
      </p:pic>
      <p:sp useBgFill="1">
        <p:nvSpPr>
          <p:cNvPr id="334" name="score vert 10"/>
          <p:cNvSpPr txBox="1"/>
          <p:nvPr/>
        </p:nvSpPr>
        <p:spPr>
          <a:xfrm>
            <a:off x="6669713" y="1500173"/>
            <a:ext cx="954107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pl-PL" sz="5400" smtClean="0">
                <a:latin typeface="Arial" pitchFamily="34" charset="0"/>
                <a:cs typeface="Arial" pitchFamily="34" charset="0"/>
              </a:rPr>
              <a:t>10</a:t>
            </a:r>
            <a:endParaRPr lang="pl-PL" sz="5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5" name="blanc terrain"/>
          <p:cNvSpPr/>
          <p:nvPr/>
        </p:nvSpPr>
        <p:spPr>
          <a:xfrm>
            <a:off x="4788000" y="1428737"/>
            <a:ext cx="571504" cy="3571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</a:t>
            </a:r>
            <a:endParaRPr lang="pl-PL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6" name="vert terrain"/>
          <p:cNvSpPr/>
          <p:nvPr/>
        </p:nvSpPr>
        <p:spPr>
          <a:xfrm>
            <a:off x="3214800" y="2071678"/>
            <a:ext cx="612000" cy="3571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</a:t>
            </a:r>
            <a:endParaRPr lang="pl-PL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337" name="score blanc 14"/>
          <p:cNvSpPr txBox="1"/>
          <p:nvPr/>
        </p:nvSpPr>
        <p:spPr>
          <a:xfrm>
            <a:off x="7714802" y="1501200"/>
            <a:ext cx="954107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pl-PL" sz="5400" smtClean="0">
                <a:latin typeface="Arial" pitchFamily="34" charset="0"/>
                <a:cs typeface="Arial" pitchFamily="34" charset="0"/>
              </a:rPr>
              <a:t>14</a:t>
            </a:r>
            <a:endParaRPr lang="pl-PL" sz="5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8" name="bulle red card player 2 green"/>
          <p:cNvSpPr/>
          <p:nvPr/>
        </p:nvSpPr>
        <p:spPr>
          <a:xfrm>
            <a:off x="333135" y="920641"/>
            <a:ext cx="2928958" cy="2521992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>
              <a:rot lat="0" lon="0" rev="20399999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flatTx/>
          </a:bodyPr>
          <a:lstStyle/>
          <a:p>
            <a:pPr algn="ctr"/>
            <a:r>
              <a:rPr lang="pl-PL" sz="1600" dirty="0" smtClean="0">
                <a:solidFill>
                  <a:schemeClr val="tx1"/>
                </a:solidFill>
                <a:cs typeface="Arial" pitchFamily="34" charset="0"/>
              </a:rPr>
              <a:t>Formalne Upomnienie zawodnik nr</a:t>
            </a:r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cs typeface="Arial" pitchFamily="34" charset="0"/>
              </a:rPr>
              <a:t>2 drużyna B</a:t>
            </a:r>
            <a:endParaRPr lang="pl-PL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39" name="pen. B2 10:14"/>
          <p:cNvSpPr/>
          <p:nvPr/>
        </p:nvSpPr>
        <p:spPr>
          <a:xfrm>
            <a:off x="907026" y="5515785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10 14</a:t>
            </a:r>
            <a:endParaRPr lang="pl-PL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0" name="rouge TM B"/>
          <p:cNvSpPr/>
          <p:nvPr/>
        </p:nvSpPr>
        <p:spPr>
          <a:xfrm>
            <a:off x="921276" y="5531324"/>
            <a:ext cx="345790" cy="15519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1" name="Losange vert"/>
          <p:cNvSpPr/>
          <p:nvPr/>
        </p:nvSpPr>
        <p:spPr>
          <a:xfrm>
            <a:off x="8001024" y="2357430"/>
            <a:ext cx="357190" cy="357191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pl-PL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2" name="Losange blanc"/>
          <p:cNvSpPr/>
          <p:nvPr/>
        </p:nvSpPr>
        <p:spPr>
          <a:xfrm>
            <a:off x="6929454" y="2357430"/>
            <a:ext cx="357190" cy="357191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pl-PL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3" name="Rectangle à coins arrondis 214"/>
          <p:cNvSpPr/>
          <p:nvPr/>
        </p:nvSpPr>
        <p:spPr>
          <a:xfrm>
            <a:off x="2922797" y="2937287"/>
            <a:ext cx="4402837" cy="70602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Wykreśl pozostałe rubryki Formalne Upomnienie dla danego zespołu w danym secie</a:t>
            </a:r>
            <a:endParaRPr lang="pl-PL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44" name="Rectangle à coins arrondis 191"/>
          <p:cNvSpPr/>
          <p:nvPr/>
        </p:nvSpPr>
        <p:spPr>
          <a:xfrm>
            <a:off x="81336" y="2857497"/>
            <a:ext cx="2714644" cy="78581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Wpisz Formalne Upomnienie zapisując wynik, w przy którym było nałożone, wpisując na pierwszym miejscu </a:t>
            </a:r>
            <a:r>
              <a:rPr lang="pl-PL" sz="1200" dirty="0">
                <a:solidFill>
                  <a:schemeClr val="tx1"/>
                </a:solidFill>
                <a:cs typeface="Arial" pitchFamily="34" charset="0"/>
              </a:rPr>
              <a:t>upomnianą </a:t>
            </a:r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drużynę.</a:t>
            </a:r>
            <a:endParaRPr lang="pl-PL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45" name="ZoneTexte 224"/>
          <p:cNvSpPr txBox="1"/>
          <p:nvPr/>
        </p:nvSpPr>
        <p:spPr>
          <a:xfrm>
            <a:off x="7463488" y="2285994"/>
            <a:ext cx="47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smtClean="0">
                <a:latin typeface="Arial Black" pitchFamily="34" charset="0"/>
              </a:rPr>
              <a:t>1</a:t>
            </a:r>
            <a:r>
              <a:rPr lang="pl-PL" sz="1200" baseline="30000" smtClean="0">
                <a:latin typeface="Arial Black" pitchFamily="34" charset="0"/>
              </a:rPr>
              <a:t>szy</a:t>
            </a:r>
            <a:endParaRPr lang="pl-PL" sz="1200" baseline="30000">
              <a:latin typeface="Arial Black" pitchFamily="34" charset="0"/>
            </a:endParaRPr>
          </a:p>
        </p:txBody>
      </p:sp>
      <p:cxnSp>
        <p:nvCxnSpPr>
          <p:cNvPr id="346" name="Straight Connector 345"/>
          <p:cNvCxnSpPr/>
          <p:nvPr/>
        </p:nvCxnSpPr>
        <p:spPr>
          <a:xfrm>
            <a:off x="950014" y="5681218"/>
            <a:ext cx="317052" cy="1248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/>
          <p:nvPr/>
        </p:nvCxnSpPr>
        <p:spPr>
          <a:xfrm flipV="1">
            <a:off x="950014" y="5681218"/>
            <a:ext cx="317052" cy="1248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8" name="ZoneTexte 35"/>
          <p:cNvSpPr txBox="1"/>
          <p:nvPr/>
        </p:nvSpPr>
        <p:spPr>
          <a:xfrm>
            <a:off x="2584187" y="5312889"/>
            <a:ext cx="6270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smtClean="0">
                <a:latin typeface="Arial" pitchFamily="34" charset="0"/>
                <a:cs typeface="Arial" pitchFamily="34" charset="0"/>
              </a:rPr>
              <a:t>(zielone)</a:t>
            </a:r>
            <a:endParaRPr lang="fr-FR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99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8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3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0"/>
      <p:bldP spid="338" grpId="0" animBg="1"/>
      <p:bldP spid="339" grpId="0"/>
      <p:bldP spid="340" grpId="0" animBg="1"/>
      <p:bldP spid="340" grpId="1" animBg="1"/>
      <p:bldP spid="340" grpId="2" animBg="1"/>
      <p:bldP spid="343" grpId="0" animBg="1"/>
      <p:bldP spid="344" grpId="0" animBg="1"/>
      <p:bldP spid="34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 (titre)"/>
          <p:cNvSpPr txBox="1"/>
          <p:nvPr/>
        </p:nvSpPr>
        <p:spPr>
          <a:xfrm>
            <a:off x="1357290" y="360002"/>
            <a:ext cx="399766" cy="492443"/>
          </a:xfrm>
          <a:prstGeom prst="rect">
            <a:avLst/>
          </a:prstGeom>
          <a:noFill/>
        </p:spPr>
        <p:txBody>
          <a:bodyPr wrap="none" lIns="90000" tIns="0" rIns="90000" bIns="0" rtlCol="0">
            <a:spAutoFit/>
          </a:bodyPr>
          <a:lstStyle/>
          <a:p>
            <a:pPr algn="ctr"/>
            <a:r>
              <a:rPr lang="fr-FR" sz="3200" smtClean="0">
                <a:solidFill>
                  <a:srgbClr val="004A9D"/>
                </a:solidFill>
                <a:latin typeface="Impact" pitchFamily="34" charset="0"/>
              </a:rPr>
              <a:t>3</a:t>
            </a:r>
            <a:endParaRPr lang="fr-FR" sz="3200">
              <a:solidFill>
                <a:srgbClr val="004A9D"/>
              </a:solidFill>
              <a:latin typeface="Impact" pitchFamily="34" charset="0"/>
            </a:endParaRPr>
          </a:p>
        </p:txBody>
      </p:sp>
      <p:pic>
        <p:nvPicPr>
          <p:cNvPr id="9" name="feuille de matc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" y="3829022"/>
            <a:ext cx="8927650" cy="2437372"/>
          </a:xfrm>
          <a:prstGeom prst="rect">
            <a:avLst/>
          </a:prstGeom>
          <a:effectLst>
            <a:outerShdw blurRad="50800" dist="38100" dir="13500000" sx="101000" sy="101000" algn="br" rotWithShape="0">
              <a:prstClr val="black">
                <a:alpha val="40000"/>
              </a:prstClr>
            </a:outerShdw>
          </a:effectLst>
        </p:spPr>
      </p:pic>
      <p:sp>
        <p:nvSpPr>
          <p:cNvPr id="32" name="ZoneTexte 31"/>
          <p:cNvSpPr txBox="1"/>
          <p:nvPr/>
        </p:nvSpPr>
        <p:spPr>
          <a:xfrm>
            <a:off x="1691680" y="4698877"/>
            <a:ext cx="287258" cy="251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691680" y="5092355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  <a:endParaRPr lang="fr-FR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7544" y="4224274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11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7544" y="5698151"/>
            <a:ext cx="2520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11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7544" y="4372141"/>
            <a:ext cx="2520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11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7544" y="5554151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11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1915063" y="4717993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</a:t>
            </a:r>
            <a:endParaRPr lang="fr-FR" sz="1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921225" y="5115438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BRA</a:t>
            </a:r>
            <a:endParaRPr lang="fr-FR" sz="1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heure début 0"/>
          <p:cNvSpPr/>
          <p:nvPr/>
        </p:nvSpPr>
        <p:spPr>
          <a:xfrm>
            <a:off x="7160694" y="3973533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1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heure début 9"/>
          <p:cNvSpPr/>
          <p:nvPr/>
        </p:nvSpPr>
        <p:spPr>
          <a:xfrm>
            <a:off x="7381344" y="3973533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</a:t>
            </a:r>
            <a:endParaRPr lang="fr-FR" sz="1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heure début 0"/>
          <p:cNvSpPr/>
          <p:nvPr/>
        </p:nvSpPr>
        <p:spPr>
          <a:xfrm>
            <a:off x="7790694" y="3973533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1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heure début 0"/>
          <p:cNvSpPr/>
          <p:nvPr/>
        </p:nvSpPr>
        <p:spPr>
          <a:xfrm>
            <a:off x="7999494" y="3973533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1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point 1  B2"/>
          <p:cNvSpPr/>
          <p:nvPr/>
        </p:nvSpPr>
        <p:spPr>
          <a:xfrm>
            <a:off x="2239166" y="5562024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11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point 3 B1"/>
          <p:cNvSpPr/>
          <p:nvPr/>
        </p:nvSpPr>
        <p:spPr>
          <a:xfrm>
            <a:off x="2239166" y="5699929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11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point 2 A1"/>
          <p:cNvSpPr/>
          <p:nvPr/>
        </p:nvSpPr>
        <p:spPr>
          <a:xfrm>
            <a:off x="2172747" y="4224274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r>
              <a:rPr lang="fr-FR" sz="11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11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point 3 A2"/>
          <p:cNvSpPr/>
          <p:nvPr/>
        </p:nvSpPr>
        <p:spPr>
          <a:xfrm>
            <a:off x="2175188" y="4367494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r>
              <a:rPr lang="fr-FR" sz="11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11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point 5 A1"/>
          <p:cNvSpPr/>
          <p:nvPr/>
        </p:nvSpPr>
        <p:spPr>
          <a:xfrm>
            <a:off x="2458499" y="4224274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r>
              <a:rPr lang="fr-FR" sz="11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  <a:endParaRPr lang="fr-FR" sz="11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point 8 A1"/>
          <p:cNvSpPr/>
          <p:nvPr/>
        </p:nvSpPr>
        <p:spPr>
          <a:xfrm>
            <a:off x="2744251" y="4224274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r>
              <a:rPr lang="fr-FR" sz="11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  <a:endParaRPr lang="fr-FR" sz="11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point 6 A2"/>
          <p:cNvSpPr/>
          <p:nvPr/>
        </p:nvSpPr>
        <p:spPr>
          <a:xfrm>
            <a:off x="2460940" y="4367494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r>
              <a:rPr lang="fr-FR" sz="11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11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point 5 B2"/>
          <p:cNvSpPr/>
          <p:nvPr/>
        </p:nvSpPr>
        <p:spPr>
          <a:xfrm>
            <a:off x="2524918" y="5562024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  <a:endParaRPr lang="fr-FR" sz="11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point 8 B2"/>
          <p:cNvSpPr/>
          <p:nvPr/>
        </p:nvSpPr>
        <p:spPr>
          <a:xfrm>
            <a:off x="2810670" y="5562024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  <a:endParaRPr lang="fr-FR" sz="11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point 6 B1"/>
          <p:cNvSpPr/>
          <p:nvPr/>
        </p:nvSpPr>
        <p:spPr>
          <a:xfrm>
            <a:off x="2524918" y="5699929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11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rotation 1 A1"/>
          <p:cNvCxnSpPr/>
          <p:nvPr/>
        </p:nvCxnSpPr>
        <p:spPr>
          <a:xfrm rot="16200000" flipH="1">
            <a:off x="2434397" y="4240940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otation 2 A1"/>
          <p:cNvCxnSpPr/>
          <p:nvPr/>
        </p:nvCxnSpPr>
        <p:spPr>
          <a:xfrm rot="16200000" flipH="1">
            <a:off x="2736446" y="4240940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otation 3 A1"/>
          <p:cNvCxnSpPr/>
          <p:nvPr/>
        </p:nvCxnSpPr>
        <p:spPr>
          <a:xfrm rot="16200000" flipH="1">
            <a:off x="3022199" y="4240940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otation 4 A1"/>
          <p:cNvCxnSpPr/>
          <p:nvPr/>
        </p:nvCxnSpPr>
        <p:spPr>
          <a:xfrm rot="16200000" flipH="1">
            <a:off x="3307951" y="4240940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otation 1 A2"/>
          <p:cNvCxnSpPr/>
          <p:nvPr/>
        </p:nvCxnSpPr>
        <p:spPr>
          <a:xfrm rot="16200000" flipH="1">
            <a:off x="2434397" y="438381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otation 2 A2"/>
          <p:cNvCxnSpPr/>
          <p:nvPr/>
        </p:nvCxnSpPr>
        <p:spPr>
          <a:xfrm rot="16200000" flipH="1">
            <a:off x="2720149" y="438381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otation 3 A2"/>
          <p:cNvCxnSpPr/>
          <p:nvPr/>
        </p:nvCxnSpPr>
        <p:spPr>
          <a:xfrm rot="16200000" flipH="1">
            <a:off x="3005901" y="438381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otation 1 B1"/>
          <p:cNvCxnSpPr/>
          <p:nvPr/>
        </p:nvCxnSpPr>
        <p:spPr>
          <a:xfrm rot="16200000" flipH="1">
            <a:off x="2425278" y="570834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otation 2 B1"/>
          <p:cNvCxnSpPr/>
          <p:nvPr/>
        </p:nvCxnSpPr>
        <p:spPr>
          <a:xfrm rot="16200000" flipH="1">
            <a:off x="2722935" y="570358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otation 3 B1"/>
          <p:cNvCxnSpPr/>
          <p:nvPr/>
        </p:nvCxnSpPr>
        <p:spPr>
          <a:xfrm rot="16200000" flipH="1">
            <a:off x="3008687" y="570358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otation 1 B2"/>
          <p:cNvCxnSpPr/>
          <p:nvPr/>
        </p:nvCxnSpPr>
        <p:spPr>
          <a:xfrm rot="16200000" flipH="1">
            <a:off x="2425278" y="557154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otation 2 B2"/>
          <p:cNvCxnSpPr/>
          <p:nvPr/>
        </p:nvCxnSpPr>
        <p:spPr>
          <a:xfrm rot="16200000" flipH="1">
            <a:off x="2722935" y="556202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otation 3 B2"/>
          <p:cNvCxnSpPr/>
          <p:nvPr/>
        </p:nvCxnSpPr>
        <p:spPr>
          <a:xfrm rot="16200000" flipH="1">
            <a:off x="3008687" y="556202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rrain"/>
          <p:cNvSpPr/>
          <p:nvPr/>
        </p:nvSpPr>
        <p:spPr>
          <a:xfrm>
            <a:off x="2857488" y="1214423"/>
            <a:ext cx="2880000" cy="1440000"/>
          </a:xfrm>
          <a:prstGeom prst="rect">
            <a:avLst/>
          </a:prstGeom>
          <a:solidFill>
            <a:srgbClr val="CDB778"/>
          </a:solidFill>
          <a:ln w="31750" cap="sq">
            <a:solidFill>
              <a:schemeClr val="tx2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8" name="filet"/>
          <p:cNvCxnSpPr/>
          <p:nvPr/>
        </p:nvCxnSpPr>
        <p:spPr>
          <a:xfrm rot="5400000">
            <a:off x="3428198" y="1928802"/>
            <a:ext cx="1715307" cy="794"/>
          </a:xfrm>
          <a:prstGeom prst="line">
            <a:avLst/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marque 1 A"/>
          <p:cNvCxnSpPr/>
          <p:nvPr/>
        </p:nvCxnSpPr>
        <p:spPr>
          <a:xfrm rot="16200000" flipH="1">
            <a:off x="2384740" y="480697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marque 2 A"/>
          <p:cNvCxnSpPr/>
          <p:nvPr/>
        </p:nvCxnSpPr>
        <p:spPr>
          <a:xfrm rot="16200000" flipH="1">
            <a:off x="2509635" y="480697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marque 1 B"/>
          <p:cNvCxnSpPr/>
          <p:nvPr/>
        </p:nvCxnSpPr>
        <p:spPr>
          <a:xfrm rot="16200000" flipH="1">
            <a:off x="2383188" y="519528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ballon droi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7" y="1859465"/>
            <a:ext cx="281549" cy="281549"/>
          </a:xfrm>
          <a:prstGeom prst="rect">
            <a:avLst/>
          </a:prstGeom>
        </p:spPr>
      </p:pic>
      <p:sp>
        <p:nvSpPr>
          <p:cNvPr id="126" name="switch 4:3"/>
          <p:cNvSpPr/>
          <p:nvPr/>
        </p:nvSpPr>
        <p:spPr>
          <a:xfrm>
            <a:off x="8433996" y="4146699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4  3</a:t>
            </a:r>
            <a:endParaRPr lang="fr-FR" sz="11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switch 8:6"/>
          <p:cNvSpPr/>
          <p:nvPr/>
        </p:nvSpPr>
        <p:spPr>
          <a:xfrm>
            <a:off x="8439003" y="4312144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fr-FR" sz="11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8  6</a:t>
            </a:r>
            <a:endParaRPr lang="fr-FR" sz="11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switch 11:10"/>
          <p:cNvSpPr/>
          <p:nvPr/>
        </p:nvSpPr>
        <p:spPr>
          <a:xfrm>
            <a:off x="8433420" y="4451398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FR" sz="11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11 10</a:t>
            </a:r>
            <a:endParaRPr lang="fr-FR" sz="11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0" name="marque 3 A"/>
          <p:cNvCxnSpPr/>
          <p:nvPr/>
        </p:nvCxnSpPr>
        <p:spPr>
          <a:xfrm rot="16200000" flipH="1">
            <a:off x="2636968" y="480697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marque 2B"/>
          <p:cNvCxnSpPr/>
          <p:nvPr/>
        </p:nvCxnSpPr>
        <p:spPr>
          <a:xfrm rot="16200000" flipH="1">
            <a:off x="2508083" y="519528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marque 3 B"/>
          <p:cNvCxnSpPr/>
          <p:nvPr/>
        </p:nvCxnSpPr>
        <p:spPr>
          <a:xfrm rot="16200000" flipH="1">
            <a:off x="2633035" y="519538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marque 4 A"/>
          <p:cNvCxnSpPr/>
          <p:nvPr/>
        </p:nvCxnSpPr>
        <p:spPr>
          <a:xfrm rot="16200000" flipH="1">
            <a:off x="2769641" y="480697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marque 5 A"/>
          <p:cNvCxnSpPr/>
          <p:nvPr/>
        </p:nvCxnSpPr>
        <p:spPr>
          <a:xfrm rot="16200000" flipH="1">
            <a:off x="2901622" y="480697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marque 4 B"/>
          <p:cNvCxnSpPr/>
          <p:nvPr/>
        </p:nvCxnSpPr>
        <p:spPr>
          <a:xfrm rot="16200000" flipH="1">
            <a:off x="2768673" y="519538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marque 5 B"/>
          <p:cNvCxnSpPr/>
          <p:nvPr/>
        </p:nvCxnSpPr>
        <p:spPr>
          <a:xfrm rot="16200000" flipH="1">
            <a:off x="2903035" y="519538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marque 6 A"/>
          <p:cNvCxnSpPr/>
          <p:nvPr/>
        </p:nvCxnSpPr>
        <p:spPr>
          <a:xfrm rot="16200000" flipH="1">
            <a:off x="3040860" y="480697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marque 7 B"/>
          <p:cNvCxnSpPr/>
          <p:nvPr/>
        </p:nvCxnSpPr>
        <p:spPr>
          <a:xfrm rot="16200000" flipH="1">
            <a:off x="3039892" y="519538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marque 7 A"/>
          <p:cNvCxnSpPr/>
          <p:nvPr/>
        </p:nvCxnSpPr>
        <p:spPr>
          <a:xfrm rot="16200000" flipH="1">
            <a:off x="3175279" y="480697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marque 8 A"/>
          <p:cNvCxnSpPr/>
          <p:nvPr/>
        </p:nvCxnSpPr>
        <p:spPr>
          <a:xfrm rot="16200000" flipH="1">
            <a:off x="3318060" y="480697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marque 6 B"/>
          <p:cNvCxnSpPr/>
          <p:nvPr/>
        </p:nvCxnSpPr>
        <p:spPr>
          <a:xfrm rot="16200000" flipH="1">
            <a:off x="3174311" y="519538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marque 8 B"/>
          <p:cNvCxnSpPr/>
          <p:nvPr/>
        </p:nvCxnSpPr>
        <p:spPr>
          <a:xfrm rot="16200000" flipH="1">
            <a:off x="3314711" y="519538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marque 9 A"/>
          <p:cNvCxnSpPr/>
          <p:nvPr/>
        </p:nvCxnSpPr>
        <p:spPr>
          <a:xfrm rot="16200000" flipH="1">
            <a:off x="3454860" y="480697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marque 10 A"/>
          <p:cNvCxnSpPr/>
          <p:nvPr/>
        </p:nvCxnSpPr>
        <p:spPr>
          <a:xfrm rot="16200000" flipH="1">
            <a:off x="3594682" y="480697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marque 9 B"/>
          <p:cNvCxnSpPr/>
          <p:nvPr/>
        </p:nvCxnSpPr>
        <p:spPr>
          <a:xfrm rot="16200000" flipH="1">
            <a:off x="3458654" y="519538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marque 9 B"/>
          <p:cNvCxnSpPr/>
          <p:nvPr/>
        </p:nvCxnSpPr>
        <p:spPr>
          <a:xfrm rot="16200000" flipH="1">
            <a:off x="3590749" y="519538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2" name="score vert 10"/>
          <p:cNvSpPr txBox="1"/>
          <p:nvPr/>
        </p:nvSpPr>
        <p:spPr>
          <a:xfrm>
            <a:off x="6669713" y="1500173"/>
            <a:ext cx="954107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fr-FR" sz="5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fr-FR" sz="5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5" name="marque 11 A"/>
          <p:cNvCxnSpPr/>
          <p:nvPr/>
        </p:nvCxnSpPr>
        <p:spPr>
          <a:xfrm rot="16200000" flipH="1">
            <a:off x="3733806" y="480697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blanc terrain"/>
          <p:cNvSpPr/>
          <p:nvPr/>
        </p:nvSpPr>
        <p:spPr>
          <a:xfrm>
            <a:off x="4788000" y="1428737"/>
            <a:ext cx="571504" cy="3571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</a:t>
            </a:r>
            <a:endParaRPr lang="fr-FR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vert terrain"/>
          <p:cNvSpPr/>
          <p:nvPr/>
        </p:nvSpPr>
        <p:spPr>
          <a:xfrm>
            <a:off x="3214800" y="2071678"/>
            <a:ext cx="612000" cy="3571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BRA</a:t>
            </a:r>
            <a:endParaRPr lang="fr-FR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9" name="marque 12 A"/>
          <p:cNvCxnSpPr/>
          <p:nvPr/>
        </p:nvCxnSpPr>
        <p:spPr>
          <a:xfrm rot="16200000" flipH="1">
            <a:off x="3869444" y="480697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M B 10:13"/>
          <p:cNvSpPr/>
          <p:nvPr/>
        </p:nvSpPr>
        <p:spPr>
          <a:xfrm>
            <a:off x="99977" y="5055617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10 13</a:t>
            </a:r>
            <a:endParaRPr lang="fr-FR" sz="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0" name="marque 13 A"/>
          <p:cNvCxnSpPr/>
          <p:nvPr/>
        </p:nvCxnSpPr>
        <p:spPr>
          <a:xfrm rot="16200000" flipH="1">
            <a:off x="4006299" y="480697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1" name="score blanc 14"/>
          <p:cNvSpPr txBox="1"/>
          <p:nvPr/>
        </p:nvSpPr>
        <p:spPr>
          <a:xfrm>
            <a:off x="7714802" y="1501200"/>
            <a:ext cx="954107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fr-FR" sz="5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fr-FR" sz="5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pen. B2 10:14"/>
          <p:cNvSpPr/>
          <p:nvPr/>
        </p:nvSpPr>
        <p:spPr>
          <a:xfrm>
            <a:off x="683568" y="4353579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14 10</a:t>
            </a:r>
            <a:endParaRPr lang="fr-FR" sz="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2" name="marque 14 A"/>
          <p:cNvCxnSpPr/>
          <p:nvPr/>
        </p:nvCxnSpPr>
        <p:spPr>
          <a:xfrm rot="16200000" flipH="1">
            <a:off x="4141825" y="480697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marque 15 A"/>
          <p:cNvCxnSpPr/>
          <p:nvPr/>
        </p:nvCxnSpPr>
        <p:spPr>
          <a:xfrm rot="16200000" flipH="1">
            <a:off x="4283444" y="480697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ouge TM B"/>
          <p:cNvSpPr/>
          <p:nvPr/>
        </p:nvSpPr>
        <p:spPr>
          <a:xfrm>
            <a:off x="747886" y="4375457"/>
            <a:ext cx="277200" cy="14287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Losange vert"/>
          <p:cNvSpPr/>
          <p:nvPr/>
        </p:nvSpPr>
        <p:spPr>
          <a:xfrm>
            <a:off x="8001024" y="2357430"/>
            <a:ext cx="357190" cy="357191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Losange blanc"/>
          <p:cNvSpPr/>
          <p:nvPr/>
        </p:nvSpPr>
        <p:spPr>
          <a:xfrm>
            <a:off x="6929454" y="2357430"/>
            <a:ext cx="357190" cy="357191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0" name="point 8 A1"/>
          <p:cNvSpPr/>
          <p:nvPr/>
        </p:nvSpPr>
        <p:spPr>
          <a:xfrm>
            <a:off x="2774436" y="4368057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fr-FR" sz="11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7" name="Image 2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471" y="71417"/>
            <a:ext cx="1220826" cy="1620753"/>
          </a:xfrm>
          <a:prstGeom prst="rect">
            <a:avLst/>
          </a:prstGeom>
        </p:spPr>
      </p:pic>
      <p:sp>
        <p:nvSpPr>
          <p:cNvPr id="174" name="point 6 B1"/>
          <p:cNvSpPr/>
          <p:nvPr/>
        </p:nvSpPr>
        <p:spPr>
          <a:xfrm>
            <a:off x="2789420" y="5700492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fr-FR" sz="11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Rectangle à coins arrondis 191"/>
          <p:cNvSpPr/>
          <p:nvPr/>
        </p:nvSpPr>
        <p:spPr>
          <a:xfrm>
            <a:off x="79730" y="1822042"/>
            <a:ext cx="2714644" cy="8564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  <a:cs typeface="Arial" pitchFamily="34" charset="0"/>
              </a:rPr>
              <a:t>Wpisz Formalne Upomnienie zapisując wynik, w przy którym było nałożone, wpisując na pierwszym miejscu upomnianą drużynę.</a:t>
            </a:r>
            <a:endParaRPr lang="pl-PL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25" name="ZoneTexte 224"/>
          <p:cNvSpPr txBox="1"/>
          <p:nvPr/>
        </p:nvSpPr>
        <p:spPr>
          <a:xfrm>
            <a:off x="7463488" y="2285994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solidFill>
                  <a:prstClr val="black"/>
                </a:solidFill>
                <a:latin typeface="Arial Black" pitchFamily="34" charset="0"/>
              </a:rPr>
              <a:t>1</a:t>
            </a:r>
            <a:r>
              <a:rPr lang="fr-FR" sz="1200" baseline="30000" smtClean="0">
                <a:solidFill>
                  <a:prstClr val="black"/>
                </a:solidFill>
                <a:latin typeface="Arial Black" pitchFamily="34" charset="0"/>
              </a:rPr>
              <a:t>st</a:t>
            </a:r>
            <a:endParaRPr lang="fr-FR" sz="1200" baseline="3000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97" name="Image 96">
            <a:hlinkClick r:id="rId5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72" y="90512"/>
            <a:ext cx="797790" cy="496186"/>
          </a:xfrm>
          <a:prstGeom prst="rect">
            <a:avLst/>
          </a:prstGeom>
        </p:spPr>
      </p:pic>
      <p:sp>
        <p:nvSpPr>
          <p:cNvPr id="99" name="ZoneTexte 98"/>
          <p:cNvSpPr txBox="1"/>
          <p:nvPr/>
        </p:nvSpPr>
        <p:spPr>
          <a:xfrm>
            <a:off x="2290543" y="4526012"/>
            <a:ext cx="3754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(red)</a:t>
            </a:r>
            <a:endParaRPr lang="fr-FR" sz="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2242763" y="5331463"/>
            <a:ext cx="47481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(green)</a:t>
            </a:r>
            <a:endParaRPr lang="fr-FR" sz="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Rectangle à coins arrondis 112"/>
          <p:cNvSpPr/>
          <p:nvPr/>
        </p:nvSpPr>
        <p:spPr>
          <a:xfrm>
            <a:off x="3158110" y="3031592"/>
            <a:ext cx="3979222" cy="6088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dirty="0" smtClean="0">
                <a:solidFill>
                  <a:srgbClr val="004A9D"/>
                </a:solidFill>
                <a:latin typeface="Arial" pitchFamily="34" charset="0"/>
                <a:cs typeface="Arial" pitchFamily="34" charset="0"/>
              </a:rPr>
              <a:t>Przed rozpoczęciem każdego seta wykreśl rubryki Formalne Upomnienie dla obu zawodników w danym zespole. </a:t>
            </a:r>
            <a:endParaRPr lang="fr-FR" sz="1200" dirty="0">
              <a:solidFill>
                <a:srgbClr val="004A9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bulle red card player 2 green"/>
          <p:cNvSpPr/>
          <p:nvPr/>
        </p:nvSpPr>
        <p:spPr>
          <a:xfrm>
            <a:off x="5094856" y="1524585"/>
            <a:ext cx="2695838" cy="2044334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>
              <a:rot lat="0" lon="0" rev="20399999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flatTx/>
          </a:bodyPr>
          <a:lstStyle/>
          <a:p>
            <a:pPr algn="ctr"/>
            <a:r>
              <a:rPr lang="pl-PL" sz="1600" dirty="0">
                <a:solidFill>
                  <a:schemeClr val="tx1"/>
                </a:solidFill>
                <a:cs typeface="Arial" pitchFamily="34" charset="0"/>
              </a:rPr>
              <a:t>Formalne Upomnienie zawodnik </a:t>
            </a:r>
            <a:r>
              <a:rPr lang="pl-PL" sz="1600" dirty="0" smtClean="0">
                <a:solidFill>
                  <a:schemeClr val="tx1"/>
                </a:solidFill>
                <a:cs typeface="Arial" pitchFamily="34" charset="0"/>
              </a:rPr>
              <a:t>n</a:t>
            </a:r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pl-PL" sz="1600" dirty="0">
                <a:solidFill>
                  <a:schemeClr val="tx1"/>
                </a:solidFill>
                <a:cs typeface="Arial" pitchFamily="34" charset="0"/>
              </a:rPr>
              <a:t>2 drużyna </a:t>
            </a:r>
            <a:r>
              <a:rPr lang="pl-PL" sz="1600" dirty="0" smtClean="0">
                <a:solidFill>
                  <a:schemeClr val="tx1"/>
                </a:solidFill>
                <a:cs typeface="Arial" pitchFamily="34" charset="0"/>
              </a:rPr>
              <a:t>A</a:t>
            </a:r>
            <a:endParaRPr lang="pl-PL" sz="1600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141" name="croix haut droite"/>
          <p:cNvCxnSpPr/>
          <p:nvPr/>
        </p:nvCxnSpPr>
        <p:spPr>
          <a:xfrm flipH="1" flipV="1">
            <a:off x="751699" y="4224545"/>
            <a:ext cx="269575" cy="1426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roix haut gauche"/>
          <p:cNvCxnSpPr/>
          <p:nvPr/>
        </p:nvCxnSpPr>
        <p:spPr>
          <a:xfrm flipV="1">
            <a:off x="751699" y="4224545"/>
            <a:ext cx="269575" cy="1426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/>
          <p:cNvGrpSpPr/>
          <p:nvPr/>
        </p:nvGrpSpPr>
        <p:grpSpPr>
          <a:xfrm>
            <a:off x="403230" y="4121962"/>
            <a:ext cx="8623612" cy="2334986"/>
            <a:chOff x="899592" y="2889438"/>
            <a:chExt cx="8623612" cy="2334986"/>
          </a:xfrm>
        </p:grpSpPr>
        <p:grpSp>
          <p:nvGrpSpPr>
            <p:cNvPr id="3" name="Groupe 2"/>
            <p:cNvGrpSpPr/>
            <p:nvPr/>
          </p:nvGrpSpPr>
          <p:grpSpPr>
            <a:xfrm>
              <a:off x="899592" y="2889438"/>
              <a:ext cx="8623612" cy="2334986"/>
              <a:chOff x="899592" y="1902096"/>
              <a:chExt cx="8623612" cy="2334986"/>
            </a:xfrm>
          </p:grpSpPr>
          <p:pic>
            <p:nvPicPr>
              <p:cNvPr id="2" name="Image 1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7" r="3125"/>
              <a:stretch/>
            </p:blipFill>
            <p:spPr>
              <a:xfrm>
                <a:off x="899592" y="1902096"/>
                <a:ext cx="8623612" cy="2334986"/>
              </a:xfrm>
              <a:prstGeom prst="rect">
                <a:avLst/>
              </a:prstGeom>
              <a:effectLst>
                <a:outerShdw blurRad="50800" dist="38100" dir="13500000" sx="101000" sy="101000" algn="br" rotWithShape="0">
                  <a:prstClr val="black">
                    <a:alpha val="58000"/>
                  </a:prstClr>
                </a:outerShdw>
              </a:effectLst>
            </p:spPr>
          </p:pic>
          <p:sp>
            <p:nvSpPr>
              <p:cNvPr id="101" name="ZoneTexte 100"/>
              <p:cNvSpPr txBox="1"/>
              <p:nvPr/>
            </p:nvSpPr>
            <p:spPr>
              <a:xfrm>
                <a:off x="2478273" y="2709317"/>
                <a:ext cx="287258" cy="251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endParaRPr lang="fr-FR" sz="12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" name="ZoneTexte 101"/>
              <p:cNvSpPr txBox="1"/>
              <p:nvPr/>
            </p:nvSpPr>
            <p:spPr>
              <a:xfrm>
                <a:off x="2478273" y="3102795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endParaRPr lang="fr-FR" sz="12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286428" y="2257384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fr-FR" sz="11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292778" y="3691017"/>
                <a:ext cx="2520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fr-FR" sz="11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286428" y="2405251"/>
                <a:ext cx="2520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fr-FR" sz="11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292778" y="3547017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fr-FR" sz="11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" name="ZoneTexte 108"/>
              <p:cNvSpPr txBox="1"/>
              <p:nvPr/>
            </p:nvSpPr>
            <p:spPr>
              <a:xfrm>
                <a:off x="2701656" y="2728433"/>
                <a:ext cx="44114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AUT</a:t>
                </a:r>
                <a:endParaRPr lang="fr-FR" sz="10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" name="ZoneTexte 109"/>
              <p:cNvSpPr txBox="1"/>
              <p:nvPr/>
            </p:nvSpPr>
            <p:spPr>
              <a:xfrm>
                <a:off x="2707818" y="3125878"/>
                <a:ext cx="44755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BRA</a:t>
                </a:r>
                <a:endParaRPr lang="fr-FR" sz="10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1" name="ZoneTexte 110"/>
            <p:cNvSpPr txBox="1"/>
            <p:nvPr/>
          </p:nvSpPr>
          <p:spPr>
            <a:xfrm>
              <a:off x="3048304" y="3538089"/>
              <a:ext cx="37542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(red)</a:t>
              </a:r>
              <a:endParaRPr lang="fr-FR" sz="7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ZoneTexte 111"/>
            <p:cNvSpPr txBox="1"/>
            <p:nvPr/>
          </p:nvSpPr>
          <p:spPr>
            <a:xfrm>
              <a:off x="3000524" y="4311790"/>
              <a:ext cx="47481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(green)</a:t>
              </a:r>
              <a:endParaRPr lang="fr-FR" sz="7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16" name="croix haut gauche"/>
          <p:cNvCxnSpPr/>
          <p:nvPr/>
        </p:nvCxnSpPr>
        <p:spPr>
          <a:xfrm flipV="1">
            <a:off x="1064785" y="4622233"/>
            <a:ext cx="269575" cy="1426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roix haut gauche"/>
          <p:cNvCxnSpPr/>
          <p:nvPr/>
        </p:nvCxnSpPr>
        <p:spPr>
          <a:xfrm flipV="1">
            <a:off x="1066240" y="4477250"/>
            <a:ext cx="269575" cy="1426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roix haut droite"/>
          <p:cNvCxnSpPr/>
          <p:nvPr/>
        </p:nvCxnSpPr>
        <p:spPr>
          <a:xfrm flipH="1" flipV="1">
            <a:off x="1066240" y="4477250"/>
            <a:ext cx="269575" cy="1426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roix haut droite"/>
          <p:cNvCxnSpPr/>
          <p:nvPr/>
        </p:nvCxnSpPr>
        <p:spPr>
          <a:xfrm flipH="1" flipV="1">
            <a:off x="1064785" y="4622233"/>
            <a:ext cx="269575" cy="1426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à coins arrondis 136"/>
          <p:cNvSpPr/>
          <p:nvPr/>
        </p:nvSpPr>
        <p:spPr>
          <a:xfrm>
            <a:off x="79730" y="3034501"/>
            <a:ext cx="2919334" cy="6393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  <a:cs typeface="Arial" pitchFamily="34" charset="0"/>
              </a:rPr>
              <a:t>Wykreśl pozostałe rubryki Formalne Upomnienie dla danego zespołu w danym secie</a:t>
            </a:r>
            <a:endParaRPr lang="pl-PL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8" name="during the match"/>
          <p:cNvSpPr txBox="1"/>
          <p:nvPr/>
        </p:nvSpPr>
        <p:spPr>
          <a:xfrm>
            <a:off x="1830897" y="428669"/>
            <a:ext cx="436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W CZASIE SPOTKANIA – Formalne Upomnienie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0" stA="58000" endPos="39000" dist="29997" dir="5400000" sy="-100000" algn="bl" rotWithShape="0"/>
              </a:effectLst>
              <a:latin typeface="Impact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923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8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3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6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80" grpId="0" animBg="1"/>
      <p:bldP spid="180" grpId="1" animBg="1"/>
      <p:bldP spid="180" grpId="2" animBg="1"/>
      <p:bldP spid="192" grpId="0" animBg="1"/>
      <p:bldP spid="192" grpId="1" animBg="1"/>
      <p:bldP spid="192" grpId="2" animBg="1"/>
      <p:bldP spid="113" grpId="0" animBg="1"/>
      <p:bldP spid="128" grpId="0" animBg="1"/>
      <p:bldP spid="128" grpId="1" animBg="1"/>
      <p:bldP spid="137" grpId="0" animBg="1"/>
      <p:bldP spid="137" grpId="1" animBg="1"/>
      <p:bldP spid="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4" y="6021288"/>
            <a:ext cx="799406" cy="836712"/>
          </a:xfrm>
          <a:prstGeom prst="rect">
            <a:avLst/>
          </a:prstGeom>
        </p:spPr>
      </p:pic>
      <p:pic>
        <p:nvPicPr>
          <p:cNvPr id="7" name="Obraz 6" descr="Untitl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69209"/>
            <a:ext cx="1999323" cy="688791"/>
          </a:xfrm>
          <a:prstGeom prst="rect">
            <a:avLst/>
          </a:prstGeom>
        </p:spPr>
      </p:pic>
      <p:pic>
        <p:nvPicPr>
          <p:cNvPr id="9" name="Image 1">
            <a:hlinkClick r:id="rId6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8" y="0"/>
            <a:ext cx="1085822" cy="675329"/>
          </a:xfrm>
          <a:prstGeom prst="rect">
            <a:avLst/>
          </a:prstGeom>
        </p:spPr>
      </p:pic>
      <p:sp>
        <p:nvSpPr>
          <p:cNvPr id="328" name="3 (titre)"/>
          <p:cNvSpPr txBox="1"/>
          <p:nvPr/>
        </p:nvSpPr>
        <p:spPr>
          <a:xfrm>
            <a:off x="1357290" y="360002"/>
            <a:ext cx="399766" cy="492443"/>
          </a:xfrm>
          <a:prstGeom prst="rect">
            <a:avLst/>
          </a:prstGeom>
          <a:noFill/>
        </p:spPr>
        <p:txBody>
          <a:bodyPr wrap="none" lIns="90000" tIns="0" rIns="90000" bIns="0" rtlCol="0">
            <a:spAutoFit/>
          </a:bodyPr>
          <a:lstStyle/>
          <a:p>
            <a:r>
              <a:rPr lang="pl-PL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3</a:t>
            </a:r>
          </a:p>
        </p:txBody>
      </p:sp>
      <p:sp>
        <p:nvSpPr>
          <p:cNvPr id="329" name="during the match"/>
          <p:cNvSpPr txBox="1"/>
          <p:nvPr/>
        </p:nvSpPr>
        <p:spPr>
          <a:xfrm>
            <a:off x="1680166" y="428604"/>
            <a:ext cx="3817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W CZASIE SPOTKANIA – 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nakładanie kary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0" stA="58000" endPos="39000" dist="29997" dir="5400000" sy="-100000" algn="bl" rotWithShape="0"/>
              </a:effectLst>
              <a:latin typeface="Impact" pitchFamily="34" charset="0"/>
              <a:cs typeface="Segoe UI" pitchFamily="34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212914" y="3591594"/>
            <a:ext cx="8718586" cy="2507580"/>
            <a:chOff x="64234" y="3784878"/>
            <a:chExt cx="8718586" cy="2507580"/>
          </a:xfrm>
        </p:grpSpPr>
        <p:grpSp>
          <p:nvGrpSpPr>
            <p:cNvPr id="102" name="Group 101"/>
            <p:cNvGrpSpPr/>
            <p:nvPr/>
          </p:nvGrpSpPr>
          <p:grpSpPr>
            <a:xfrm>
              <a:off x="64234" y="3784878"/>
              <a:ext cx="8718586" cy="2507580"/>
              <a:chOff x="64234" y="3784878"/>
              <a:chExt cx="8718586" cy="2507580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64234" y="3784878"/>
                <a:ext cx="8718586" cy="2507580"/>
                <a:chOff x="125972" y="3951356"/>
                <a:chExt cx="8718586" cy="2507580"/>
              </a:xfrm>
              <a:noFill/>
            </p:grpSpPr>
            <p:pic>
              <p:nvPicPr>
                <p:cNvPr id="169" name="Picture 168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5" t="21217" r="781" b="40410"/>
                <a:stretch/>
              </p:blipFill>
              <p:spPr>
                <a:xfrm>
                  <a:off x="125972" y="3951356"/>
                  <a:ext cx="8718586" cy="250758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</p:pic>
            <p:sp>
              <p:nvSpPr>
                <p:cNvPr id="170" name="ZoneTexte 32"/>
                <p:cNvSpPr txBox="1"/>
                <p:nvPr/>
              </p:nvSpPr>
              <p:spPr>
                <a:xfrm>
                  <a:off x="2005008" y="5292430"/>
                  <a:ext cx="287258" cy="24705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>
                      <a:latin typeface="Arial" pitchFamily="34" charset="0"/>
                      <a:cs typeface="Arial" pitchFamily="34" charset="0"/>
                    </a:rPr>
                    <a:t>B</a:t>
                  </a:r>
                </a:p>
              </p:txBody>
            </p:sp>
            <p:sp>
              <p:nvSpPr>
                <p:cNvPr id="171" name="ZoneTexte 34"/>
                <p:cNvSpPr txBox="1"/>
                <p:nvPr/>
              </p:nvSpPr>
              <p:spPr>
                <a:xfrm>
                  <a:off x="2214204" y="4874760"/>
                  <a:ext cx="468398" cy="26161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100" dirty="0" smtClean="0">
                      <a:latin typeface="Arial" pitchFamily="34" charset="0"/>
                      <a:cs typeface="Arial" pitchFamily="34" charset="0"/>
                    </a:rPr>
                    <a:t>AUT</a:t>
                  </a:r>
                  <a:endParaRPr lang="fr-FR" sz="9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2" name="ZoneTexte 35"/>
                <p:cNvSpPr txBox="1"/>
                <p:nvPr/>
              </p:nvSpPr>
              <p:spPr>
                <a:xfrm>
                  <a:off x="2214204" y="5307696"/>
                  <a:ext cx="476412" cy="26161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100" dirty="0" smtClean="0">
                      <a:latin typeface="Arial" pitchFamily="34" charset="0"/>
                      <a:cs typeface="Arial" pitchFamily="34" charset="0"/>
                    </a:rPr>
                    <a:t>BRA</a:t>
                  </a:r>
                  <a:endParaRPr lang="fr-FR" sz="9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601102" y="4376478"/>
                  <a:ext cx="259200" cy="14287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1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fr-FR" sz="1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608302" y="5881732"/>
                  <a:ext cx="252000" cy="14287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1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608302" y="4531175"/>
                  <a:ext cx="252000" cy="14287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1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fr-FR" sz="1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601102" y="5738856"/>
                  <a:ext cx="259200" cy="14287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1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</a:p>
              </p:txBody>
            </p:sp>
            <p:sp>
              <p:nvSpPr>
                <p:cNvPr id="177" name="ZoneTexte 74"/>
                <p:cNvSpPr txBox="1"/>
                <p:nvPr/>
              </p:nvSpPr>
              <p:spPr>
                <a:xfrm>
                  <a:off x="2005008" y="4861110"/>
                  <a:ext cx="287258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 smtClean="0">
                      <a:latin typeface="Arial" pitchFamily="34" charset="0"/>
                      <a:cs typeface="Arial" pitchFamily="34" charset="0"/>
                    </a:rPr>
                    <a:t>A</a:t>
                  </a:r>
                  <a:endParaRPr lang="fr-FR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8" name="ZoneTexte 34"/>
                <p:cNvSpPr txBox="1"/>
                <p:nvPr/>
              </p:nvSpPr>
              <p:spPr>
                <a:xfrm>
                  <a:off x="2536225" y="4659461"/>
                  <a:ext cx="755335" cy="2308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900" dirty="0" smtClean="0">
                      <a:latin typeface="Arial" pitchFamily="34" charset="0"/>
                      <a:cs typeface="Arial" pitchFamily="34" charset="0"/>
                    </a:rPr>
                    <a:t>(czerwone)</a:t>
                  </a:r>
                  <a:endParaRPr lang="fr-FR" sz="9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44" name="heure début 0"/>
              <p:cNvSpPr/>
              <p:nvPr/>
            </p:nvSpPr>
            <p:spPr>
              <a:xfrm>
                <a:off x="7063528" y="3933056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fr-F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5" name="heure début 9"/>
              <p:cNvSpPr/>
              <p:nvPr/>
            </p:nvSpPr>
            <p:spPr>
              <a:xfrm>
                <a:off x="7265128" y="3933056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9</a:t>
                </a:r>
                <a:endParaRPr lang="fr-F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6" name="heure début 0"/>
              <p:cNvSpPr/>
              <p:nvPr/>
            </p:nvSpPr>
            <p:spPr>
              <a:xfrm>
                <a:off x="7632392" y="3933056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fr-FR"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" name="heure début 0"/>
              <p:cNvSpPr/>
              <p:nvPr/>
            </p:nvSpPr>
            <p:spPr>
              <a:xfrm>
                <a:off x="7841192" y="3933056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fr-FR"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" name="rouge I"/>
              <p:cNvSpPr/>
              <p:nvPr/>
            </p:nvSpPr>
            <p:spPr>
              <a:xfrm>
                <a:off x="208090" y="4224274"/>
                <a:ext cx="2880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" name="point 1  B2"/>
              <p:cNvSpPr/>
              <p:nvPr/>
            </p:nvSpPr>
            <p:spPr>
              <a:xfrm>
                <a:off x="2488531" y="5579820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" name="rouge III"/>
              <p:cNvSpPr/>
              <p:nvPr/>
            </p:nvSpPr>
            <p:spPr>
              <a:xfrm>
                <a:off x="208090" y="4367150"/>
                <a:ext cx="2880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" name="rouge II"/>
              <p:cNvSpPr/>
              <p:nvPr/>
            </p:nvSpPr>
            <p:spPr>
              <a:xfrm>
                <a:off x="208090" y="5597596"/>
                <a:ext cx="2880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" name="rouge IV"/>
              <p:cNvSpPr/>
              <p:nvPr/>
            </p:nvSpPr>
            <p:spPr>
              <a:xfrm>
                <a:off x="208090" y="5734396"/>
                <a:ext cx="2880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" name="point 3 B1"/>
              <p:cNvSpPr/>
              <p:nvPr/>
            </p:nvSpPr>
            <p:spPr>
              <a:xfrm>
                <a:off x="2488531" y="5729633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" name="point 2 A1"/>
              <p:cNvSpPr/>
              <p:nvPr/>
            </p:nvSpPr>
            <p:spPr>
              <a:xfrm>
                <a:off x="2470343" y="4217924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36000" rtlCol="0" anchor="ctr"/>
              <a:lstStyle/>
              <a:p>
                <a:pPr algn="ctr"/>
                <a:r>
                  <a:rPr lang="fr-FR" sz="110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5" name="point 3 A2"/>
              <p:cNvSpPr/>
              <p:nvPr/>
            </p:nvSpPr>
            <p:spPr>
              <a:xfrm>
                <a:off x="2470343" y="4360352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36000" rtlCol="0" anchor="ctr"/>
              <a:lstStyle/>
              <a:p>
                <a:pPr algn="ctr"/>
                <a:r>
                  <a:rPr lang="fr-FR" sz="110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56" name="rotation 1 A1"/>
              <p:cNvCxnSpPr/>
              <p:nvPr/>
            </p:nvCxnSpPr>
            <p:spPr>
              <a:xfrm rot="16200000" flipH="1">
                <a:off x="2686344" y="4224273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rotation 2 A1"/>
              <p:cNvCxnSpPr/>
              <p:nvPr/>
            </p:nvCxnSpPr>
            <p:spPr>
              <a:xfrm rot="16200000" flipH="1">
                <a:off x="2952000" y="4224273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rotation 1 A2"/>
              <p:cNvCxnSpPr/>
              <p:nvPr/>
            </p:nvCxnSpPr>
            <p:spPr>
              <a:xfrm rot="16200000" flipH="1">
                <a:off x="2686344" y="4367149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rotation 1 B1"/>
              <p:cNvCxnSpPr/>
              <p:nvPr/>
            </p:nvCxnSpPr>
            <p:spPr>
              <a:xfrm rot="16200000" flipH="1">
                <a:off x="2695029" y="5745197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rotation 1 B2"/>
              <p:cNvCxnSpPr/>
              <p:nvPr/>
            </p:nvCxnSpPr>
            <p:spPr>
              <a:xfrm rot="16200000" flipH="1">
                <a:off x="2690266" y="5594108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marque 1 A"/>
              <p:cNvCxnSpPr/>
              <p:nvPr/>
            </p:nvCxnSpPr>
            <p:spPr>
              <a:xfrm rot="16200000" flipH="1">
                <a:off x="2771800" y="4786360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marque 2 A"/>
              <p:cNvCxnSpPr/>
              <p:nvPr/>
            </p:nvCxnSpPr>
            <p:spPr>
              <a:xfrm rot="16200000" flipH="1">
                <a:off x="2861825" y="4786360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marque 1 B"/>
              <p:cNvCxnSpPr/>
              <p:nvPr/>
            </p:nvCxnSpPr>
            <p:spPr>
              <a:xfrm rot="16200000" flipH="1">
                <a:off x="2771800" y="5215383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switch 4:3"/>
              <p:cNvSpPr/>
              <p:nvPr/>
            </p:nvSpPr>
            <p:spPr>
              <a:xfrm>
                <a:off x="8222737" y="4175578"/>
                <a:ext cx="396000" cy="18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FR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4  3</a:t>
                </a:r>
                <a:endPara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65" name="marque 3 A"/>
              <p:cNvCxnSpPr/>
              <p:nvPr/>
            </p:nvCxnSpPr>
            <p:spPr>
              <a:xfrm rot="16200000" flipH="1">
                <a:off x="2951850" y="4786360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marque 2B"/>
              <p:cNvCxnSpPr/>
              <p:nvPr/>
            </p:nvCxnSpPr>
            <p:spPr>
              <a:xfrm rot="16200000" flipH="1">
                <a:off x="2861810" y="5215383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marque 3 B"/>
              <p:cNvCxnSpPr/>
              <p:nvPr/>
            </p:nvCxnSpPr>
            <p:spPr>
              <a:xfrm rot="16200000" flipH="1">
                <a:off x="2951820" y="5215383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marque 4 A"/>
              <p:cNvCxnSpPr/>
              <p:nvPr/>
            </p:nvCxnSpPr>
            <p:spPr>
              <a:xfrm rot="16200000" flipH="1">
                <a:off x="3041875" y="4786360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point 5 A1"/>
            <p:cNvSpPr/>
            <p:nvPr/>
          </p:nvSpPr>
          <p:spPr>
            <a:xfrm>
              <a:off x="2716918" y="4207607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point 8 A1"/>
            <p:cNvSpPr/>
            <p:nvPr/>
          </p:nvSpPr>
          <p:spPr>
            <a:xfrm>
              <a:off x="2990661" y="4207607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point 6 A2"/>
            <p:cNvSpPr/>
            <p:nvPr/>
          </p:nvSpPr>
          <p:spPr>
            <a:xfrm>
              <a:off x="2714081" y="435797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point 10 A2"/>
            <p:cNvSpPr/>
            <p:nvPr/>
          </p:nvSpPr>
          <p:spPr>
            <a:xfrm>
              <a:off x="2987824" y="435797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point 5 B2"/>
            <p:cNvSpPr/>
            <p:nvPr/>
          </p:nvSpPr>
          <p:spPr>
            <a:xfrm>
              <a:off x="2732251" y="557982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point 8 B2"/>
            <p:cNvSpPr/>
            <p:nvPr/>
          </p:nvSpPr>
          <p:spPr>
            <a:xfrm>
              <a:off x="3018003" y="557982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point 6 B1"/>
            <p:cNvSpPr/>
            <p:nvPr/>
          </p:nvSpPr>
          <p:spPr>
            <a:xfrm>
              <a:off x="2732251" y="5729633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point 10 B1"/>
            <p:cNvSpPr/>
            <p:nvPr/>
          </p:nvSpPr>
          <p:spPr>
            <a:xfrm>
              <a:off x="3018003" y="5729633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1" name="rotation 3 A1"/>
            <p:cNvCxnSpPr/>
            <p:nvPr/>
          </p:nvCxnSpPr>
          <p:spPr>
            <a:xfrm rot="16200000" flipH="1">
              <a:off x="3220146" y="422427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otation 4 A1"/>
            <p:cNvCxnSpPr/>
            <p:nvPr/>
          </p:nvCxnSpPr>
          <p:spPr>
            <a:xfrm rot="16200000" flipH="1">
              <a:off x="3491609" y="422427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rotation 2 A2"/>
            <p:cNvCxnSpPr/>
            <p:nvPr/>
          </p:nvCxnSpPr>
          <p:spPr>
            <a:xfrm rot="16200000" flipH="1">
              <a:off x="2952637" y="436714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rotation 3 A2"/>
            <p:cNvCxnSpPr/>
            <p:nvPr/>
          </p:nvCxnSpPr>
          <p:spPr>
            <a:xfrm rot="16200000" flipH="1">
              <a:off x="3208611" y="436714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rotation 2 B1"/>
            <p:cNvCxnSpPr/>
            <p:nvPr/>
          </p:nvCxnSpPr>
          <p:spPr>
            <a:xfrm rot="16200000" flipH="1">
              <a:off x="2954083" y="574519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rotation 3 B1"/>
            <p:cNvCxnSpPr/>
            <p:nvPr/>
          </p:nvCxnSpPr>
          <p:spPr>
            <a:xfrm rot="16200000" flipH="1">
              <a:off x="3220783" y="574519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rotation 2 B2"/>
            <p:cNvCxnSpPr/>
            <p:nvPr/>
          </p:nvCxnSpPr>
          <p:spPr>
            <a:xfrm rot="16200000" flipH="1">
              <a:off x="2954083" y="5594108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rotation 3 B2"/>
            <p:cNvCxnSpPr/>
            <p:nvPr/>
          </p:nvCxnSpPr>
          <p:spPr>
            <a:xfrm rot="16200000" flipH="1">
              <a:off x="3220783" y="5594108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marque 1 A"/>
            <p:cNvCxnSpPr/>
            <p:nvPr/>
          </p:nvCxnSpPr>
          <p:spPr>
            <a:xfrm rot="16200000" flipH="1">
              <a:off x="3131900" y="4786360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marque 2 A"/>
            <p:cNvCxnSpPr/>
            <p:nvPr/>
          </p:nvCxnSpPr>
          <p:spPr>
            <a:xfrm rot="16200000" flipH="1">
              <a:off x="3221925" y="4786360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marque 1 B"/>
            <p:cNvCxnSpPr/>
            <p:nvPr/>
          </p:nvCxnSpPr>
          <p:spPr>
            <a:xfrm rot="16200000" flipH="1">
              <a:off x="3041830" y="521538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switch 8:6"/>
            <p:cNvSpPr/>
            <p:nvPr/>
          </p:nvSpPr>
          <p:spPr>
            <a:xfrm>
              <a:off x="8208448" y="4338646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8  6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switch 11:10"/>
            <p:cNvSpPr/>
            <p:nvPr/>
          </p:nvSpPr>
          <p:spPr>
            <a:xfrm>
              <a:off x="8208448" y="4490068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11 10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4" name="marque 3 A"/>
            <p:cNvCxnSpPr/>
            <p:nvPr/>
          </p:nvCxnSpPr>
          <p:spPr>
            <a:xfrm rot="16200000" flipH="1">
              <a:off x="3311950" y="4786360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marque 2B"/>
            <p:cNvCxnSpPr/>
            <p:nvPr/>
          </p:nvCxnSpPr>
          <p:spPr>
            <a:xfrm rot="16200000" flipH="1">
              <a:off x="3131840" y="521538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marque 3 B"/>
            <p:cNvCxnSpPr/>
            <p:nvPr/>
          </p:nvCxnSpPr>
          <p:spPr>
            <a:xfrm rot="16200000" flipH="1">
              <a:off x="3221850" y="521538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marque 4 A"/>
            <p:cNvCxnSpPr/>
            <p:nvPr/>
          </p:nvCxnSpPr>
          <p:spPr>
            <a:xfrm rot="16200000" flipH="1">
              <a:off x="3401975" y="4786360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marque 5 A"/>
            <p:cNvCxnSpPr/>
            <p:nvPr/>
          </p:nvCxnSpPr>
          <p:spPr>
            <a:xfrm rot="16200000" flipH="1">
              <a:off x="3492000" y="4786360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marque 4 B"/>
            <p:cNvCxnSpPr/>
            <p:nvPr/>
          </p:nvCxnSpPr>
          <p:spPr>
            <a:xfrm rot="16200000" flipH="1">
              <a:off x="3311860" y="521538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marque 5 B"/>
            <p:cNvCxnSpPr/>
            <p:nvPr/>
          </p:nvCxnSpPr>
          <p:spPr>
            <a:xfrm rot="16200000" flipH="1">
              <a:off x="3401870" y="521538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marque 6 A"/>
            <p:cNvCxnSpPr/>
            <p:nvPr/>
          </p:nvCxnSpPr>
          <p:spPr>
            <a:xfrm rot="16200000" flipH="1">
              <a:off x="3611993" y="4786360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marque 7 B"/>
            <p:cNvCxnSpPr/>
            <p:nvPr/>
          </p:nvCxnSpPr>
          <p:spPr>
            <a:xfrm rot="16200000" flipH="1">
              <a:off x="3491880" y="521538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marque 7 A"/>
            <p:cNvCxnSpPr/>
            <p:nvPr/>
          </p:nvCxnSpPr>
          <p:spPr>
            <a:xfrm rot="16200000" flipH="1">
              <a:off x="3731986" y="4786360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marque 8 A"/>
            <p:cNvCxnSpPr/>
            <p:nvPr/>
          </p:nvCxnSpPr>
          <p:spPr>
            <a:xfrm rot="16200000" flipH="1">
              <a:off x="3851979" y="4786360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marque 6 B"/>
            <p:cNvCxnSpPr/>
            <p:nvPr/>
          </p:nvCxnSpPr>
          <p:spPr>
            <a:xfrm rot="16200000" flipH="1">
              <a:off x="3603124" y="521538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marque 9 A"/>
            <p:cNvCxnSpPr/>
            <p:nvPr/>
          </p:nvCxnSpPr>
          <p:spPr>
            <a:xfrm rot="16200000" flipH="1">
              <a:off x="3971972" y="4786360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marque 10 A"/>
            <p:cNvCxnSpPr/>
            <p:nvPr/>
          </p:nvCxnSpPr>
          <p:spPr>
            <a:xfrm rot="16200000" flipH="1">
              <a:off x="4101491" y="4786360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marque 11 A"/>
            <p:cNvCxnSpPr/>
            <p:nvPr/>
          </p:nvCxnSpPr>
          <p:spPr>
            <a:xfrm rot="16200000" flipH="1">
              <a:off x="4235775" y="4786360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M B 10:13"/>
            <p:cNvSpPr/>
            <p:nvPr/>
          </p:nvSpPr>
          <p:spPr>
            <a:xfrm>
              <a:off x="150986" y="5077750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10 13</a:t>
              </a:r>
              <a:endParaRPr lang="fr-F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pen. B2 10:14"/>
            <p:cNvSpPr/>
            <p:nvPr/>
          </p:nvSpPr>
          <p:spPr>
            <a:xfrm>
              <a:off x="791624" y="5553256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10 14</a:t>
              </a:r>
              <a:endParaRPr lang="fr-F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1" name="Straight Connector 140"/>
            <p:cNvCxnSpPr/>
            <p:nvPr/>
          </p:nvCxnSpPr>
          <p:spPr>
            <a:xfrm>
              <a:off x="798564" y="5733256"/>
              <a:ext cx="346072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V="1">
              <a:off x="798564" y="5734396"/>
              <a:ext cx="346072" cy="1237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9" name="rouge I"/>
          <p:cNvSpPr/>
          <p:nvPr/>
        </p:nvSpPr>
        <p:spPr>
          <a:xfrm>
            <a:off x="375842" y="5379394"/>
            <a:ext cx="288000" cy="14287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1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terrain"/>
          <p:cNvSpPr/>
          <p:nvPr/>
        </p:nvSpPr>
        <p:spPr>
          <a:xfrm>
            <a:off x="2857488" y="1214423"/>
            <a:ext cx="2880000" cy="1440000"/>
          </a:xfrm>
          <a:prstGeom prst="rect">
            <a:avLst/>
          </a:prstGeom>
          <a:solidFill>
            <a:srgbClr val="CDB778"/>
          </a:solidFill>
          <a:ln w="31750" cap="sq">
            <a:solidFill>
              <a:schemeClr val="tx2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1" name="filet"/>
          <p:cNvCxnSpPr/>
          <p:nvPr/>
        </p:nvCxnSpPr>
        <p:spPr>
          <a:xfrm rot="5400000">
            <a:off x="3428198" y="1928802"/>
            <a:ext cx="1715307" cy="794"/>
          </a:xfrm>
          <a:prstGeom prst="line">
            <a:avLst/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2" name="ballon droite" descr="ballon 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717507" y="1857364"/>
            <a:ext cx="281549" cy="285752"/>
          </a:xfrm>
          <a:prstGeom prst="rect">
            <a:avLst/>
          </a:prstGeom>
        </p:spPr>
      </p:pic>
      <p:sp useBgFill="1">
        <p:nvSpPr>
          <p:cNvPr id="183" name="score vert 10"/>
          <p:cNvSpPr txBox="1"/>
          <p:nvPr/>
        </p:nvSpPr>
        <p:spPr>
          <a:xfrm>
            <a:off x="6669713" y="1500173"/>
            <a:ext cx="954107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pl-PL" sz="5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pl-PL" sz="5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blanc terrain"/>
          <p:cNvSpPr/>
          <p:nvPr/>
        </p:nvSpPr>
        <p:spPr>
          <a:xfrm>
            <a:off x="4788000" y="1428737"/>
            <a:ext cx="571504" cy="3571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</a:t>
            </a:r>
            <a:endParaRPr lang="pl-PL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vert terrain"/>
          <p:cNvSpPr/>
          <p:nvPr/>
        </p:nvSpPr>
        <p:spPr>
          <a:xfrm>
            <a:off x="3214800" y="2071678"/>
            <a:ext cx="612000" cy="3571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BRA</a:t>
            </a:r>
            <a:endParaRPr lang="pl-PL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86" name="score blanc 14"/>
          <p:cNvSpPr txBox="1"/>
          <p:nvPr/>
        </p:nvSpPr>
        <p:spPr>
          <a:xfrm>
            <a:off x="7714802" y="1501200"/>
            <a:ext cx="954107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pl-PL" sz="5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pl-PL" sz="5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bulle red card player 2 green"/>
          <p:cNvSpPr/>
          <p:nvPr/>
        </p:nvSpPr>
        <p:spPr>
          <a:xfrm>
            <a:off x="142844" y="692696"/>
            <a:ext cx="2928958" cy="2521992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20399999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flatTx/>
          </a:bodyPr>
          <a:lstStyle/>
          <a:p>
            <a:pPr algn="ctr"/>
            <a:r>
              <a:rPr lang="pl-PL" sz="1600" dirty="0" smtClean="0">
                <a:solidFill>
                  <a:prstClr val="black"/>
                </a:solidFill>
                <a:cs typeface="Arial" pitchFamily="34" charset="0"/>
              </a:rPr>
              <a:t>Kara </a:t>
            </a:r>
            <a:r>
              <a:rPr lang="en-US" sz="16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l-PL" sz="1600" dirty="0" smtClean="0">
                <a:solidFill>
                  <a:prstClr val="black"/>
                </a:solidFill>
                <a:cs typeface="Arial" pitchFamily="34" charset="0"/>
              </a:rPr>
              <a:t>zawodnik nr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l-PL" sz="1600" dirty="0" smtClean="0">
                <a:solidFill>
                  <a:prstClr val="black"/>
                </a:solidFill>
                <a:cs typeface="Arial" pitchFamily="34" charset="0"/>
              </a:rPr>
              <a:t>2 drużyna A</a:t>
            </a:r>
            <a:endParaRPr lang="pl-PL" sz="1600" dirty="0">
              <a:solidFill>
                <a:prstClr val="black"/>
              </a:solidFill>
              <a:cs typeface="Arial" pitchFamily="34" charset="0"/>
            </a:endParaRPr>
          </a:p>
        </p:txBody>
      </p:sp>
      <p:sp useBgFill="1">
        <p:nvSpPr>
          <p:cNvPr id="188" name="score blanc 15"/>
          <p:cNvSpPr txBox="1"/>
          <p:nvPr/>
        </p:nvSpPr>
        <p:spPr>
          <a:xfrm>
            <a:off x="6643370" y="1484784"/>
            <a:ext cx="902683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pl-PL" sz="5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pl-PL" sz="5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point 15 A cerclé"/>
          <p:cNvSpPr/>
          <p:nvPr/>
        </p:nvSpPr>
        <p:spPr>
          <a:xfrm>
            <a:off x="3862717" y="5004466"/>
            <a:ext cx="108000" cy="1080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90" name="Losange vert"/>
          <p:cNvSpPr/>
          <p:nvPr/>
        </p:nvSpPr>
        <p:spPr>
          <a:xfrm>
            <a:off x="8001024" y="2357430"/>
            <a:ext cx="357190" cy="357191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  <a:endParaRPr lang="pl-PL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Losange blanc"/>
          <p:cNvSpPr/>
          <p:nvPr/>
        </p:nvSpPr>
        <p:spPr>
          <a:xfrm>
            <a:off x="6929454" y="2357430"/>
            <a:ext cx="357190" cy="357191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  <a:endParaRPr lang="pl-PL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Rectangle à coins arrondis 214"/>
          <p:cNvSpPr/>
          <p:nvPr/>
        </p:nvSpPr>
        <p:spPr>
          <a:xfrm>
            <a:off x="81336" y="3137445"/>
            <a:ext cx="4402837" cy="35719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smtClean="0">
                <a:solidFill>
                  <a:prstClr val="black"/>
                </a:solidFill>
                <a:cs typeface="Arial" pitchFamily="34" charset="0"/>
              </a:rPr>
              <a:t>Punkt zdobyty w wyniku nałożonej kary jest otaczany kółkiem</a:t>
            </a:r>
            <a:endParaRPr lang="pl-PL" sz="120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93" name="Image 216" descr="Red card.JPG"/>
          <p:cNvPicPr>
            <a:picLocks noChangeAspect="1"/>
          </p:cNvPicPr>
          <p:nvPr/>
        </p:nvPicPr>
        <p:blipFill>
          <a:blip r:embed="rId10" cstate="print"/>
          <a:srcRect l="28988" t="20300" r="20068" b="35433"/>
          <a:stretch>
            <a:fillRect/>
          </a:stretch>
        </p:blipFill>
        <p:spPr>
          <a:xfrm>
            <a:off x="5837437" y="71417"/>
            <a:ext cx="1234895" cy="1620753"/>
          </a:xfrm>
          <a:prstGeom prst="rect">
            <a:avLst/>
          </a:prstGeom>
        </p:spPr>
      </p:pic>
      <p:sp>
        <p:nvSpPr>
          <p:cNvPr id="194" name="Rectangle à coins arrondis 191"/>
          <p:cNvSpPr/>
          <p:nvPr/>
        </p:nvSpPr>
        <p:spPr>
          <a:xfrm>
            <a:off x="81336" y="2708817"/>
            <a:ext cx="2714644" cy="78581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smtClean="0">
                <a:solidFill>
                  <a:prstClr val="black"/>
                </a:solidFill>
                <a:cs typeface="Arial" pitchFamily="34" charset="0"/>
              </a:rPr>
              <a:t>Wpisz karę zapisując wynik w przy którym była nałożona, wpisując na pierwszym miejscu ukaraną drużynę.</a:t>
            </a:r>
            <a:endParaRPr lang="pl-PL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5" name="Rectangle à coins arrondis 220"/>
          <p:cNvSpPr/>
          <p:nvPr/>
        </p:nvSpPr>
        <p:spPr>
          <a:xfrm>
            <a:off x="71406" y="2708817"/>
            <a:ext cx="2857520" cy="35719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smtClean="0">
                <a:solidFill>
                  <a:prstClr val="black"/>
                </a:solidFill>
                <a:cs typeface="Arial" pitchFamily="34" charset="0"/>
              </a:rPr>
              <a:t>Zapisz punkt przeciwnikowi</a:t>
            </a:r>
            <a:endParaRPr lang="pl-PL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6" name="ZoneTexte 224"/>
          <p:cNvSpPr txBox="1"/>
          <p:nvPr/>
        </p:nvSpPr>
        <p:spPr>
          <a:xfrm>
            <a:off x="7463488" y="2285994"/>
            <a:ext cx="47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smtClean="0">
                <a:solidFill>
                  <a:prstClr val="black"/>
                </a:solidFill>
                <a:latin typeface="Arial Black" pitchFamily="34" charset="0"/>
              </a:rPr>
              <a:t>1</a:t>
            </a:r>
            <a:r>
              <a:rPr lang="pl-PL" sz="1200" baseline="30000" smtClean="0">
                <a:solidFill>
                  <a:prstClr val="black"/>
                </a:solidFill>
                <a:latin typeface="Arial Black" pitchFamily="34" charset="0"/>
              </a:rPr>
              <a:t>szy</a:t>
            </a:r>
            <a:endParaRPr lang="pl-PL" sz="1200" baseline="3000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97" name="point 15 A1"/>
          <p:cNvSpPr/>
          <p:nvPr/>
        </p:nvSpPr>
        <p:spPr>
          <a:xfrm>
            <a:off x="3425116" y="4014323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8" name="rotation 4 B2"/>
          <p:cNvCxnSpPr/>
          <p:nvPr/>
        </p:nvCxnSpPr>
        <p:spPr>
          <a:xfrm rot="16200000" flipH="1">
            <a:off x="3640925" y="5400824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marque 8 B"/>
          <p:cNvCxnSpPr/>
          <p:nvPr/>
        </p:nvCxnSpPr>
        <p:spPr>
          <a:xfrm rot="16200000" flipH="1">
            <a:off x="3888969" y="502695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pen. B2 10:14"/>
          <p:cNvSpPr/>
          <p:nvPr/>
        </p:nvSpPr>
        <p:spPr>
          <a:xfrm>
            <a:off x="1264296" y="4148506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l-PL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fr-F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pl-PL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1" name="Straight Connector 200"/>
          <p:cNvCxnSpPr/>
          <p:nvPr/>
        </p:nvCxnSpPr>
        <p:spPr>
          <a:xfrm>
            <a:off x="976264" y="4024640"/>
            <a:ext cx="317052" cy="1248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V="1">
            <a:off x="976264" y="4024640"/>
            <a:ext cx="317052" cy="1248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976264" y="4172980"/>
            <a:ext cx="317052" cy="1248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V="1">
            <a:off x="976264" y="4172980"/>
            <a:ext cx="317052" cy="1248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" name="ZoneTexte 35"/>
          <p:cNvSpPr txBox="1"/>
          <p:nvPr/>
        </p:nvSpPr>
        <p:spPr>
          <a:xfrm>
            <a:off x="2619069" y="5171643"/>
            <a:ext cx="6270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smtClean="0">
                <a:latin typeface="Arial" pitchFamily="34" charset="0"/>
                <a:cs typeface="Arial" pitchFamily="34" charset="0"/>
              </a:rPr>
              <a:t>(zielone)</a:t>
            </a:r>
            <a:endParaRPr lang="fr-F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Rectangle à coins arrondis 220"/>
          <p:cNvSpPr/>
          <p:nvPr/>
        </p:nvSpPr>
        <p:spPr>
          <a:xfrm>
            <a:off x="72888" y="2708817"/>
            <a:ext cx="2857520" cy="35719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dirty="0" smtClean="0">
                <a:solidFill>
                  <a:prstClr val="black"/>
                </a:solidFill>
                <a:cs typeface="Arial" pitchFamily="34" charset="0"/>
              </a:rPr>
              <a:t>Zapisz wynik ukaranego zespołu</a:t>
            </a:r>
            <a:endParaRPr lang="pl-PL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7" name="Rectangle à coins arrondis 191"/>
          <p:cNvSpPr/>
          <p:nvPr/>
        </p:nvSpPr>
        <p:spPr>
          <a:xfrm>
            <a:off x="35496" y="2704256"/>
            <a:ext cx="2714644" cy="78581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dirty="0" smtClean="0">
                <a:solidFill>
                  <a:prstClr val="black"/>
                </a:solidFill>
                <a:cs typeface="Arial" pitchFamily="34" charset="0"/>
              </a:rPr>
              <a:t>Wykreśl rubryki Formalne Upomnienie w zespole, którego zawodnik został ukarany</a:t>
            </a:r>
            <a:endParaRPr lang="pl-PL" sz="12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74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3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3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"/>
                            </p:stCondLst>
                            <p:childTnLst>
                              <p:par>
                                <p:cTn id="5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8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00"/>
                            </p:stCondLst>
                            <p:childTnLst>
                              <p:par>
                                <p:cTn id="64" presetID="1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3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00"/>
                            </p:stCondLst>
                            <p:childTnLst>
                              <p:par>
                                <p:cTn id="78" presetID="1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8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0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0"/>
      <p:bldP spid="179" grpId="0" animBg="1"/>
      <p:bldP spid="179" grpId="1" animBg="1"/>
      <p:bldP spid="187" grpId="0" animBg="1"/>
      <p:bldP spid="188" grpId="0" animBg="1"/>
      <p:bldP spid="189" grpId="0" animBg="1"/>
      <p:bldP spid="192" grpId="0" animBg="1"/>
      <p:bldP spid="192" grpId="1" animBg="1"/>
      <p:bldP spid="194" grpId="0" animBg="1"/>
      <p:bldP spid="194" grpId="1" animBg="1"/>
      <p:bldP spid="195" grpId="0" animBg="1"/>
      <p:bldP spid="195" grpId="1" animBg="1"/>
      <p:bldP spid="197" grpId="0"/>
      <p:bldP spid="200" grpId="0"/>
      <p:bldP spid="206" grpId="0" animBg="1"/>
      <p:bldP spid="206" grpId="1" animBg="1"/>
      <p:bldP spid="207" grpId="0" animBg="1"/>
      <p:bldP spid="20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4" y="6021288"/>
            <a:ext cx="799406" cy="836712"/>
          </a:xfrm>
          <a:prstGeom prst="rect">
            <a:avLst/>
          </a:prstGeom>
        </p:spPr>
      </p:pic>
      <p:grpSp>
        <p:nvGrpSpPr>
          <p:cNvPr id="321" name="Group 320"/>
          <p:cNvGrpSpPr/>
          <p:nvPr/>
        </p:nvGrpSpPr>
        <p:grpSpPr>
          <a:xfrm>
            <a:off x="209014" y="3579138"/>
            <a:ext cx="8718586" cy="2507580"/>
            <a:chOff x="209014" y="3579138"/>
            <a:chExt cx="8718586" cy="2507580"/>
          </a:xfrm>
        </p:grpSpPr>
        <p:grpSp>
          <p:nvGrpSpPr>
            <p:cNvPr id="322" name="Group 321"/>
            <p:cNvGrpSpPr/>
            <p:nvPr/>
          </p:nvGrpSpPr>
          <p:grpSpPr>
            <a:xfrm>
              <a:off x="209014" y="3579138"/>
              <a:ext cx="8718586" cy="2507580"/>
              <a:chOff x="125972" y="3951356"/>
              <a:chExt cx="8718586" cy="2507580"/>
            </a:xfrm>
            <a:noFill/>
          </p:grpSpPr>
          <p:pic>
            <p:nvPicPr>
              <p:cNvPr id="406" name="Picture 40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" t="21217" r="781" b="40410"/>
              <a:stretch/>
            </p:blipFill>
            <p:spPr>
              <a:xfrm>
                <a:off x="125972" y="3951356"/>
                <a:ext cx="8718586" cy="25075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</p:pic>
          <p:sp>
            <p:nvSpPr>
              <p:cNvPr id="407" name="ZoneTexte 32"/>
              <p:cNvSpPr txBox="1"/>
              <p:nvPr/>
            </p:nvSpPr>
            <p:spPr>
              <a:xfrm>
                <a:off x="2008182" y="5284493"/>
                <a:ext cx="287258" cy="24705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>
                    <a:latin typeface="Arial" pitchFamily="34" charset="0"/>
                    <a:cs typeface="Arial" pitchFamily="34" charset="0"/>
                  </a:rPr>
                  <a:t>B</a:t>
                </a:r>
              </a:p>
            </p:txBody>
          </p:sp>
          <p:sp>
            <p:nvSpPr>
              <p:cNvPr id="408" name="ZoneTexte 34"/>
              <p:cNvSpPr txBox="1"/>
              <p:nvPr/>
            </p:nvSpPr>
            <p:spPr>
              <a:xfrm>
                <a:off x="2214204" y="4874760"/>
                <a:ext cx="468398" cy="2616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fr-FR" sz="1100" dirty="0" smtClean="0">
                    <a:latin typeface="Arial" pitchFamily="34" charset="0"/>
                    <a:cs typeface="Arial" pitchFamily="34" charset="0"/>
                  </a:rPr>
                  <a:t>AUT</a:t>
                </a: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9" name="ZoneTexte 35"/>
              <p:cNvSpPr txBox="1"/>
              <p:nvPr/>
            </p:nvSpPr>
            <p:spPr>
              <a:xfrm>
                <a:off x="2214204" y="5307696"/>
                <a:ext cx="476412" cy="2616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fr-FR" sz="1100" dirty="0" smtClean="0">
                    <a:latin typeface="Arial" pitchFamily="34" charset="0"/>
                    <a:cs typeface="Arial" pitchFamily="34" charset="0"/>
                  </a:rPr>
                  <a:t>BRA</a:t>
                </a: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601102" y="4369044"/>
                <a:ext cx="259200" cy="1428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1" name="Rectangle 410"/>
              <p:cNvSpPr/>
              <p:nvPr/>
            </p:nvSpPr>
            <p:spPr>
              <a:xfrm>
                <a:off x="608302" y="5881732"/>
                <a:ext cx="252000" cy="1428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412" name="Rectangle 411"/>
              <p:cNvSpPr/>
              <p:nvPr/>
            </p:nvSpPr>
            <p:spPr>
              <a:xfrm>
                <a:off x="608302" y="4523741"/>
                <a:ext cx="252000" cy="1428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3" name="Rectangle 412"/>
              <p:cNvSpPr/>
              <p:nvPr/>
            </p:nvSpPr>
            <p:spPr>
              <a:xfrm>
                <a:off x="601102" y="5738856"/>
                <a:ext cx="259200" cy="1428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414" name="ZoneTexte 74"/>
              <p:cNvSpPr txBox="1"/>
              <p:nvPr/>
            </p:nvSpPr>
            <p:spPr>
              <a:xfrm>
                <a:off x="2005007" y="4849998"/>
                <a:ext cx="287258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fr-FR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5" name="ZoneTexte 34"/>
              <p:cNvSpPr txBox="1"/>
              <p:nvPr/>
            </p:nvSpPr>
            <p:spPr>
              <a:xfrm>
                <a:off x="2536225" y="4659461"/>
                <a:ext cx="755335" cy="2308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pl-PL" sz="900" dirty="0" smtClean="0">
                    <a:latin typeface="Arial" pitchFamily="34" charset="0"/>
                    <a:cs typeface="Arial" pitchFamily="34" charset="0"/>
                  </a:rPr>
                  <a:t>(czerwone)</a:t>
                </a: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23" name="heure début 0"/>
            <p:cNvSpPr/>
            <p:nvPr/>
          </p:nvSpPr>
          <p:spPr>
            <a:xfrm>
              <a:off x="7208308" y="375271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heure début 9"/>
            <p:cNvSpPr/>
            <p:nvPr/>
          </p:nvSpPr>
          <p:spPr>
            <a:xfrm>
              <a:off x="7409908" y="375271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fr-F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heure début 0"/>
            <p:cNvSpPr/>
            <p:nvPr/>
          </p:nvSpPr>
          <p:spPr>
            <a:xfrm>
              <a:off x="7777172" y="375271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1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heure début 0"/>
            <p:cNvSpPr/>
            <p:nvPr/>
          </p:nvSpPr>
          <p:spPr>
            <a:xfrm>
              <a:off x="7985972" y="375271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1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rouge I"/>
            <p:cNvSpPr/>
            <p:nvPr/>
          </p:nvSpPr>
          <p:spPr>
            <a:xfrm>
              <a:off x="352870" y="4018534"/>
              <a:ext cx="288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point 1  B2"/>
            <p:cNvSpPr/>
            <p:nvPr/>
          </p:nvSpPr>
          <p:spPr>
            <a:xfrm>
              <a:off x="2622198" y="538043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rouge III"/>
            <p:cNvSpPr/>
            <p:nvPr/>
          </p:nvSpPr>
          <p:spPr>
            <a:xfrm>
              <a:off x="352870" y="4161410"/>
              <a:ext cx="288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rouge II"/>
            <p:cNvSpPr/>
            <p:nvPr/>
          </p:nvSpPr>
          <p:spPr>
            <a:xfrm>
              <a:off x="352870" y="5391856"/>
              <a:ext cx="288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rouge IV"/>
            <p:cNvSpPr/>
            <p:nvPr/>
          </p:nvSpPr>
          <p:spPr>
            <a:xfrm>
              <a:off x="352870" y="5528656"/>
              <a:ext cx="288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point 3 B1"/>
            <p:cNvSpPr/>
            <p:nvPr/>
          </p:nvSpPr>
          <p:spPr>
            <a:xfrm>
              <a:off x="2622198" y="551595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point 2 A1"/>
            <p:cNvSpPr/>
            <p:nvPr/>
          </p:nvSpPr>
          <p:spPr>
            <a:xfrm>
              <a:off x="2615123" y="4012184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point 3 A2"/>
            <p:cNvSpPr/>
            <p:nvPr/>
          </p:nvSpPr>
          <p:spPr>
            <a:xfrm>
              <a:off x="2615123" y="415461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7" name="rotation 1 A1"/>
            <p:cNvCxnSpPr/>
            <p:nvPr/>
          </p:nvCxnSpPr>
          <p:spPr>
            <a:xfrm rot="16200000" flipH="1">
              <a:off x="2831124" y="4012184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rotation 2 A1"/>
            <p:cNvCxnSpPr/>
            <p:nvPr/>
          </p:nvCxnSpPr>
          <p:spPr>
            <a:xfrm rot="16200000" flipH="1">
              <a:off x="3096780" y="4012184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rotation 1 A2"/>
            <p:cNvCxnSpPr/>
            <p:nvPr/>
          </p:nvCxnSpPr>
          <p:spPr>
            <a:xfrm rot="16200000" flipH="1">
              <a:off x="2831124" y="416140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rotation 1 B1"/>
            <p:cNvCxnSpPr/>
            <p:nvPr/>
          </p:nvCxnSpPr>
          <p:spPr>
            <a:xfrm rot="16200000" flipH="1">
              <a:off x="2831872" y="5529932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rotation 1 B2"/>
            <p:cNvCxnSpPr/>
            <p:nvPr/>
          </p:nvCxnSpPr>
          <p:spPr>
            <a:xfrm rot="16200000" flipH="1">
              <a:off x="2831872" y="538360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marque 1 A"/>
            <p:cNvCxnSpPr/>
            <p:nvPr/>
          </p:nvCxnSpPr>
          <p:spPr>
            <a:xfrm rot="16200000" flipH="1">
              <a:off x="2916580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marque 2 A"/>
            <p:cNvCxnSpPr/>
            <p:nvPr/>
          </p:nvCxnSpPr>
          <p:spPr>
            <a:xfrm rot="16200000" flipH="1">
              <a:off x="3006605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marque 1 B"/>
            <p:cNvCxnSpPr/>
            <p:nvPr/>
          </p:nvCxnSpPr>
          <p:spPr>
            <a:xfrm rot="16200000" flipH="1">
              <a:off x="2916580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5" name="switch 4:3"/>
            <p:cNvSpPr/>
            <p:nvPr/>
          </p:nvSpPr>
          <p:spPr>
            <a:xfrm>
              <a:off x="8369103" y="3973014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4  3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6" name="marque 3 A"/>
            <p:cNvCxnSpPr/>
            <p:nvPr/>
          </p:nvCxnSpPr>
          <p:spPr>
            <a:xfrm rot="16200000" flipH="1">
              <a:off x="3096630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marque 2B"/>
            <p:cNvCxnSpPr/>
            <p:nvPr/>
          </p:nvCxnSpPr>
          <p:spPr>
            <a:xfrm rot="16200000" flipH="1">
              <a:off x="3006605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marque 3 B"/>
            <p:cNvCxnSpPr/>
            <p:nvPr/>
          </p:nvCxnSpPr>
          <p:spPr>
            <a:xfrm rot="16200000" flipH="1">
              <a:off x="3096630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marque 4 A"/>
            <p:cNvCxnSpPr/>
            <p:nvPr/>
          </p:nvCxnSpPr>
          <p:spPr>
            <a:xfrm rot="16200000" flipH="1">
              <a:off x="3186655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0" name="point 5 A1"/>
            <p:cNvSpPr/>
            <p:nvPr/>
          </p:nvSpPr>
          <p:spPr>
            <a:xfrm>
              <a:off x="2869634" y="401139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point 8 A1"/>
            <p:cNvSpPr/>
            <p:nvPr/>
          </p:nvSpPr>
          <p:spPr>
            <a:xfrm>
              <a:off x="3144966" y="4008217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point 15 A1"/>
            <p:cNvSpPr/>
            <p:nvPr/>
          </p:nvSpPr>
          <p:spPr>
            <a:xfrm>
              <a:off x="3421216" y="400504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point 6 A2"/>
            <p:cNvSpPr/>
            <p:nvPr/>
          </p:nvSpPr>
          <p:spPr>
            <a:xfrm>
              <a:off x="2866797" y="4161755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point 10 A2"/>
            <p:cNvSpPr/>
            <p:nvPr/>
          </p:nvSpPr>
          <p:spPr>
            <a:xfrm>
              <a:off x="3142129" y="415858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point 16 A2"/>
            <p:cNvSpPr/>
            <p:nvPr/>
          </p:nvSpPr>
          <p:spPr>
            <a:xfrm>
              <a:off x="3418379" y="4155405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16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point 5 B2"/>
            <p:cNvSpPr/>
            <p:nvPr/>
          </p:nvSpPr>
          <p:spPr>
            <a:xfrm>
              <a:off x="2865918" y="538043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point 8 B2"/>
            <p:cNvSpPr/>
            <p:nvPr/>
          </p:nvSpPr>
          <p:spPr>
            <a:xfrm>
              <a:off x="3151670" y="538043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point 11 B2"/>
            <p:cNvSpPr/>
            <p:nvPr/>
          </p:nvSpPr>
          <p:spPr>
            <a:xfrm>
              <a:off x="3437422" y="538043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point 6 B1"/>
            <p:cNvSpPr/>
            <p:nvPr/>
          </p:nvSpPr>
          <p:spPr>
            <a:xfrm>
              <a:off x="2865918" y="551595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point 10 B1"/>
            <p:cNvSpPr/>
            <p:nvPr/>
          </p:nvSpPr>
          <p:spPr>
            <a:xfrm>
              <a:off x="3151670" y="551595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point 12 B1"/>
            <p:cNvSpPr/>
            <p:nvPr/>
          </p:nvSpPr>
          <p:spPr>
            <a:xfrm>
              <a:off x="3437422" y="551595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2" name="rotation 3 A1"/>
            <p:cNvCxnSpPr/>
            <p:nvPr/>
          </p:nvCxnSpPr>
          <p:spPr>
            <a:xfrm rot="16200000" flipH="1">
              <a:off x="3364926" y="4012184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rotation 4 A1"/>
            <p:cNvCxnSpPr/>
            <p:nvPr/>
          </p:nvCxnSpPr>
          <p:spPr>
            <a:xfrm rot="16200000" flipH="1">
              <a:off x="3644328" y="4012184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rotation 5 A1"/>
            <p:cNvCxnSpPr/>
            <p:nvPr/>
          </p:nvCxnSpPr>
          <p:spPr>
            <a:xfrm rot="16200000" flipH="1">
              <a:off x="3911992" y="4012184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rotation 2 A2"/>
            <p:cNvCxnSpPr/>
            <p:nvPr/>
          </p:nvCxnSpPr>
          <p:spPr>
            <a:xfrm rot="16200000" flipH="1">
              <a:off x="3097420" y="416140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rotation 3 A2"/>
            <p:cNvCxnSpPr/>
            <p:nvPr/>
          </p:nvCxnSpPr>
          <p:spPr>
            <a:xfrm rot="16200000" flipH="1">
              <a:off x="3364503" y="416140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rotation 4 A2"/>
            <p:cNvCxnSpPr/>
            <p:nvPr/>
          </p:nvCxnSpPr>
          <p:spPr>
            <a:xfrm rot="16200000" flipH="1">
              <a:off x="3637554" y="416140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rotation 2 B1"/>
            <p:cNvCxnSpPr/>
            <p:nvPr/>
          </p:nvCxnSpPr>
          <p:spPr>
            <a:xfrm rot="16200000" flipH="1">
              <a:off x="3098860" y="5529932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rotation 3 B1"/>
            <p:cNvCxnSpPr/>
            <p:nvPr/>
          </p:nvCxnSpPr>
          <p:spPr>
            <a:xfrm rot="16200000" flipH="1">
              <a:off x="3368737" y="5529932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rotation 4 B1"/>
            <p:cNvCxnSpPr/>
            <p:nvPr/>
          </p:nvCxnSpPr>
          <p:spPr>
            <a:xfrm rot="16200000" flipH="1">
              <a:off x="3641788" y="5529932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rotation 2 B2"/>
            <p:cNvCxnSpPr/>
            <p:nvPr/>
          </p:nvCxnSpPr>
          <p:spPr>
            <a:xfrm rot="16200000" flipH="1">
              <a:off x="3095685" y="538360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rotation 3 B2"/>
            <p:cNvCxnSpPr/>
            <p:nvPr/>
          </p:nvCxnSpPr>
          <p:spPr>
            <a:xfrm rot="16200000" flipH="1">
              <a:off x="3365562" y="538360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rotation 4 B2"/>
            <p:cNvCxnSpPr/>
            <p:nvPr/>
          </p:nvCxnSpPr>
          <p:spPr>
            <a:xfrm rot="16200000" flipH="1">
              <a:off x="3641788" y="538360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marque 1 A"/>
            <p:cNvCxnSpPr/>
            <p:nvPr/>
          </p:nvCxnSpPr>
          <p:spPr>
            <a:xfrm rot="16200000" flipH="1">
              <a:off x="3276680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marque 2 A"/>
            <p:cNvCxnSpPr/>
            <p:nvPr/>
          </p:nvCxnSpPr>
          <p:spPr>
            <a:xfrm rot="16200000" flipH="1">
              <a:off x="3366705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marque 1 B"/>
            <p:cNvCxnSpPr/>
            <p:nvPr/>
          </p:nvCxnSpPr>
          <p:spPr>
            <a:xfrm rot="16200000" flipH="1">
              <a:off x="3186655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switch 8:6"/>
            <p:cNvSpPr/>
            <p:nvPr/>
          </p:nvSpPr>
          <p:spPr>
            <a:xfrm>
              <a:off x="8356403" y="4139255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8  6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" name="switch 11:10"/>
            <p:cNvSpPr/>
            <p:nvPr/>
          </p:nvSpPr>
          <p:spPr>
            <a:xfrm>
              <a:off x="8356403" y="4281155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11 10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" name="switch 16:12"/>
            <p:cNvSpPr/>
            <p:nvPr/>
          </p:nvSpPr>
          <p:spPr>
            <a:xfrm>
              <a:off x="8356403" y="4480245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16 12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0" name="marque 3 A"/>
            <p:cNvCxnSpPr/>
            <p:nvPr/>
          </p:nvCxnSpPr>
          <p:spPr>
            <a:xfrm rot="16200000" flipH="1">
              <a:off x="3456730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marque 2B"/>
            <p:cNvCxnSpPr/>
            <p:nvPr/>
          </p:nvCxnSpPr>
          <p:spPr>
            <a:xfrm rot="16200000" flipH="1">
              <a:off x="3276680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marque 3 B"/>
            <p:cNvCxnSpPr/>
            <p:nvPr/>
          </p:nvCxnSpPr>
          <p:spPr>
            <a:xfrm rot="16200000" flipH="1">
              <a:off x="3366705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marque 4 A"/>
            <p:cNvCxnSpPr/>
            <p:nvPr/>
          </p:nvCxnSpPr>
          <p:spPr>
            <a:xfrm rot="16200000" flipH="1">
              <a:off x="3546755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marque 5 A"/>
            <p:cNvCxnSpPr/>
            <p:nvPr/>
          </p:nvCxnSpPr>
          <p:spPr>
            <a:xfrm rot="16200000" flipH="1">
              <a:off x="3636780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marque 4 B"/>
            <p:cNvCxnSpPr/>
            <p:nvPr/>
          </p:nvCxnSpPr>
          <p:spPr>
            <a:xfrm rot="16200000" flipH="1">
              <a:off x="3456730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marque 5 B"/>
            <p:cNvCxnSpPr/>
            <p:nvPr/>
          </p:nvCxnSpPr>
          <p:spPr>
            <a:xfrm rot="16200000" flipH="1">
              <a:off x="3546755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marque 6 A"/>
            <p:cNvCxnSpPr/>
            <p:nvPr/>
          </p:nvCxnSpPr>
          <p:spPr>
            <a:xfrm rot="16200000" flipH="1">
              <a:off x="3751130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marque 7 B"/>
            <p:cNvCxnSpPr/>
            <p:nvPr/>
          </p:nvCxnSpPr>
          <p:spPr>
            <a:xfrm rot="16200000" flipH="1">
              <a:off x="3636780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marque 7 A"/>
            <p:cNvCxnSpPr/>
            <p:nvPr/>
          </p:nvCxnSpPr>
          <p:spPr>
            <a:xfrm rot="16200000" flipH="1">
              <a:off x="3868655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marque 8 A"/>
            <p:cNvCxnSpPr/>
            <p:nvPr/>
          </p:nvCxnSpPr>
          <p:spPr>
            <a:xfrm rot="16200000" flipH="1">
              <a:off x="3998260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marque 6 B"/>
            <p:cNvCxnSpPr/>
            <p:nvPr/>
          </p:nvCxnSpPr>
          <p:spPr>
            <a:xfrm rot="16200000" flipH="1">
              <a:off x="3761606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marque 8 B"/>
            <p:cNvCxnSpPr/>
            <p:nvPr/>
          </p:nvCxnSpPr>
          <p:spPr>
            <a:xfrm rot="16200000" flipH="1">
              <a:off x="3889607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marque 9 A"/>
            <p:cNvCxnSpPr/>
            <p:nvPr/>
          </p:nvCxnSpPr>
          <p:spPr>
            <a:xfrm rot="16200000" flipH="1">
              <a:off x="4124690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marque 10 A"/>
            <p:cNvCxnSpPr/>
            <p:nvPr/>
          </p:nvCxnSpPr>
          <p:spPr>
            <a:xfrm rot="16200000" flipH="1">
              <a:off x="4254295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marque 9 B"/>
            <p:cNvCxnSpPr/>
            <p:nvPr/>
          </p:nvCxnSpPr>
          <p:spPr>
            <a:xfrm rot="16200000" flipH="1">
              <a:off x="4014433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marque 11 A"/>
            <p:cNvCxnSpPr/>
            <p:nvPr/>
          </p:nvCxnSpPr>
          <p:spPr>
            <a:xfrm rot="16200000" flipH="1">
              <a:off x="4377550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marque 12 A"/>
            <p:cNvCxnSpPr/>
            <p:nvPr/>
          </p:nvCxnSpPr>
          <p:spPr>
            <a:xfrm rot="16200000" flipH="1">
              <a:off x="4507155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8" name="TM B 10:13"/>
            <p:cNvSpPr/>
            <p:nvPr/>
          </p:nvSpPr>
          <p:spPr>
            <a:xfrm>
              <a:off x="291507" y="4879444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10 13</a:t>
              </a:r>
              <a:endParaRPr lang="fr-F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99" name="marque 13 A"/>
            <p:cNvCxnSpPr/>
            <p:nvPr/>
          </p:nvCxnSpPr>
          <p:spPr>
            <a:xfrm rot="16200000" flipH="1">
              <a:off x="4630410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0" name="pen. B2 10:14"/>
            <p:cNvSpPr/>
            <p:nvPr/>
          </p:nvSpPr>
          <p:spPr>
            <a:xfrm>
              <a:off x="917354" y="5360216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10 14</a:t>
              </a:r>
              <a:endParaRPr lang="fr-F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1" name="TM A 19:17"/>
            <p:cNvSpPr/>
            <p:nvPr/>
          </p:nvSpPr>
          <p:spPr>
            <a:xfrm>
              <a:off x="307000" y="4627436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19 17</a:t>
              </a:r>
              <a:endParaRPr lang="fr-F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2" name="marque 20 A"/>
            <p:cNvCxnSpPr/>
            <p:nvPr/>
          </p:nvCxnSpPr>
          <p:spPr>
            <a:xfrm rot="16200000" flipH="1">
              <a:off x="4760015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>
              <a:off x="943344" y="5509514"/>
              <a:ext cx="345706" cy="1620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flipV="1">
              <a:off x="943344" y="5509514"/>
              <a:ext cx="345706" cy="1620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5" name="ZoneTexte 35"/>
            <p:cNvSpPr txBox="1"/>
            <p:nvPr/>
          </p:nvSpPr>
          <p:spPr>
            <a:xfrm>
              <a:off x="2615169" y="5159187"/>
              <a:ext cx="62709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>
                  <a:latin typeface="Arial" pitchFamily="34" charset="0"/>
                  <a:cs typeface="Arial" pitchFamily="34" charset="0"/>
                </a:rPr>
                <a:t>(zielone)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Obraz 6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169209"/>
            <a:ext cx="1999323" cy="688791"/>
          </a:xfrm>
          <a:prstGeom prst="rect">
            <a:avLst/>
          </a:prstGeom>
        </p:spPr>
      </p:pic>
      <p:pic>
        <p:nvPicPr>
          <p:cNvPr id="9" name="Image 1">
            <a:hlinkClick r:id="rId7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8" y="0"/>
            <a:ext cx="1085822" cy="675329"/>
          </a:xfrm>
          <a:prstGeom prst="rect">
            <a:avLst/>
          </a:prstGeom>
        </p:spPr>
      </p:pic>
      <p:sp>
        <p:nvSpPr>
          <p:cNvPr id="328" name="3 (titre)"/>
          <p:cNvSpPr txBox="1"/>
          <p:nvPr/>
        </p:nvSpPr>
        <p:spPr>
          <a:xfrm>
            <a:off x="1357290" y="360002"/>
            <a:ext cx="399766" cy="492443"/>
          </a:xfrm>
          <a:prstGeom prst="rect">
            <a:avLst/>
          </a:prstGeom>
          <a:noFill/>
        </p:spPr>
        <p:txBody>
          <a:bodyPr wrap="none" lIns="90000" tIns="0" rIns="90000" bIns="0" rtlCol="0">
            <a:spAutoFit/>
          </a:bodyPr>
          <a:lstStyle/>
          <a:p>
            <a:r>
              <a:rPr lang="pl-PL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3</a:t>
            </a:r>
          </a:p>
        </p:txBody>
      </p:sp>
      <p:sp>
        <p:nvSpPr>
          <p:cNvPr id="329" name="during the match"/>
          <p:cNvSpPr txBox="1"/>
          <p:nvPr/>
        </p:nvSpPr>
        <p:spPr>
          <a:xfrm>
            <a:off x="1680166" y="428604"/>
            <a:ext cx="5106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W CZASIE SPOTKANIA – Upomnienie za opóźnianie gry</a:t>
            </a:r>
          </a:p>
        </p:txBody>
      </p:sp>
      <p:sp>
        <p:nvSpPr>
          <p:cNvPr id="306" name="terrain"/>
          <p:cNvSpPr/>
          <p:nvPr/>
        </p:nvSpPr>
        <p:spPr>
          <a:xfrm>
            <a:off x="2857488" y="1214423"/>
            <a:ext cx="2880000" cy="1440000"/>
          </a:xfrm>
          <a:prstGeom prst="rect">
            <a:avLst/>
          </a:prstGeom>
          <a:solidFill>
            <a:srgbClr val="CDB778"/>
          </a:solidFill>
          <a:ln w="31750" cap="sq">
            <a:solidFill>
              <a:schemeClr val="tx2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7" name="filet"/>
          <p:cNvCxnSpPr/>
          <p:nvPr/>
        </p:nvCxnSpPr>
        <p:spPr>
          <a:xfrm rot="5400000">
            <a:off x="3428198" y="1928802"/>
            <a:ext cx="1715307" cy="794"/>
          </a:xfrm>
          <a:prstGeom prst="line">
            <a:avLst/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" name="ballon gauche" descr="ballon 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60053" y="1857364"/>
            <a:ext cx="281549" cy="285752"/>
          </a:xfrm>
          <a:prstGeom prst="rect">
            <a:avLst/>
          </a:prstGeom>
        </p:spPr>
      </p:pic>
      <p:sp useBgFill="1">
        <p:nvSpPr>
          <p:cNvPr id="309" name="score vert 12"/>
          <p:cNvSpPr txBox="1"/>
          <p:nvPr/>
        </p:nvSpPr>
        <p:spPr>
          <a:xfrm>
            <a:off x="7714802" y="1501200"/>
            <a:ext cx="954107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pl-PL" sz="5400" smtClean="0">
                <a:latin typeface="Arial" pitchFamily="34" charset="0"/>
                <a:cs typeface="Arial" pitchFamily="34" charset="0"/>
              </a:rPr>
              <a:t>12</a:t>
            </a:r>
            <a:endParaRPr lang="pl-PL" sz="5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" name="blanc terrain"/>
          <p:cNvSpPr/>
          <p:nvPr/>
        </p:nvSpPr>
        <p:spPr>
          <a:xfrm>
            <a:off x="3214678" y="1428737"/>
            <a:ext cx="571504" cy="3571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</a:t>
            </a:r>
            <a:endParaRPr lang="pl-PL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1" name="vert terrain"/>
          <p:cNvSpPr/>
          <p:nvPr/>
        </p:nvSpPr>
        <p:spPr>
          <a:xfrm>
            <a:off x="4786314" y="2071678"/>
            <a:ext cx="612000" cy="3571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</a:t>
            </a:r>
            <a:endParaRPr lang="pl-PL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312" name="score blanc 18"/>
          <p:cNvSpPr txBox="1"/>
          <p:nvPr/>
        </p:nvSpPr>
        <p:spPr>
          <a:xfrm>
            <a:off x="6645602" y="1501200"/>
            <a:ext cx="954107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pl-PL" sz="5400" smtClean="0"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313" name="Losange vert"/>
          <p:cNvSpPr/>
          <p:nvPr/>
        </p:nvSpPr>
        <p:spPr>
          <a:xfrm>
            <a:off x="8001024" y="2357430"/>
            <a:ext cx="357190" cy="357191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pl-PL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4" name="Losange blanc"/>
          <p:cNvSpPr/>
          <p:nvPr/>
        </p:nvSpPr>
        <p:spPr>
          <a:xfrm>
            <a:off x="6929454" y="2357430"/>
            <a:ext cx="357190" cy="357191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pl-PL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5" name="ZoneTexte 225"/>
          <p:cNvSpPr txBox="1"/>
          <p:nvPr/>
        </p:nvSpPr>
        <p:spPr>
          <a:xfrm>
            <a:off x="7463488" y="2285994"/>
            <a:ext cx="47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smtClean="0">
                <a:latin typeface="Arial Black" pitchFamily="34" charset="0"/>
              </a:rPr>
              <a:t>1</a:t>
            </a:r>
            <a:r>
              <a:rPr lang="pl-PL" sz="1200" baseline="30000" smtClean="0">
                <a:latin typeface="Arial Black" pitchFamily="34" charset="0"/>
              </a:rPr>
              <a:t>szy</a:t>
            </a:r>
            <a:endParaRPr lang="pl-PL" sz="1200" baseline="30000">
              <a:latin typeface="Arial Black" pitchFamily="34" charset="0"/>
            </a:endParaRPr>
          </a:p>
        </p:txBody>
      </p:sp>
      <p:sp>
        <p:nvSpPr>
          <p:cNvPr id="316" name="bulle delay warning for team AUS"/>
          <p:cNvSpPr/>
          <p:nvPr/>
        </p:nvSpPr>
        <p:spPr>
          <a:xfrm>
            <a:off x="4666129" y="2129405"/>
            <a:ext cx="2286016" cy="1836056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>
              <a:rot lat="0" lon="0" rev="20399999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72000" rtlCol="0" anchor="ctr">
            <a:flatTx/>
          </a:bodyPr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cs typeface="Arial" pitchFamily="34" charset="0"/>
              </a:rPr>
              <a:t>Upomnienie za opóźnianie gry zespół B</a:t>
            </a:r>
            <a:endParaRPr lang="pl-PL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17" name="rouge delay warning B"/>
          <p:cNvSpPr/>
          <p:nvPr/>
        </p:nvSpPr>
        <p:spPr>
          <a:xfrm>
            <a:off x="661489" y="4884888"/>
            <a:ext cx="288000" cy="14287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8" name="delay warning B 12:18"/>
          <p:cNvSpPr/>
          <p:nvPr/>
        </p:nvSpPr>
        <p:spPr>
          <a:xfrm>
            <a:off x="600234" y="4862164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12 18</a:t>
            </a:r>
            <a:endParaRPr lang="pl-PL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9" name="Picture 2" descr="20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1" t="2076" r="16157" b="40855"/>
          <a:stretch/>
        </p:blipFill>
        <p:spPr bwMode="auto">
          <a:xfrm>
            <a:off x="718100" y="914400"/>
            <a:ext cx="1665617" cy="201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" name="Rectangle à coins arrondis 191"/>
          <p:cNvSpPr/>
          <p:nvPr/>
        </p:nvSpPr>
        <p:spPr>
          <a:xfrm>
            <a:off x="105680" y="2684885"/>
            <a:ext cx="3104774" cy="78581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Wpisz Upomnienie za opóźnianie gry zapisując wynik, w przy którym było nałożone, wpisując na pierwszym miejscu </a:t>
            </a:r>
            <a:r>
              <a:rPr lang="pl-PL" sz="1200" dirty="0">
                <a:solidFill>
                  <a:schemeClr val="tx1"/>
                </a:solidFill>
                <a:cs typeface="Arial" pitchFamily="34" charset="0"/>
              </a:rPr>
              <a:t>upomnianą </a:t>
            </a:r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drużynę.</a:t>
            </a:r>
            <a:endParaRPr lang="pl-PL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5" name="point 15 A cerclé"/>
          <p:cNvSpPr/>
          <p:nvPr/>
        </p:nvSpPr>
        <p:spPr>
          <a:xfrm>
            <a:off x="3862717" y="4991766"/>
            <a:ext cx="108000" cy="1080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6" name="pen. B2 10:14"/>
          <p:cNvSpPr/>
          <p:nvPr/>
        </p:nvSpPr>
        <p:spPr>
          <a:xfrm>
            <a:off x="1264296" y="4142156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l-PL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fr-F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pl-PL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7" name="Straight Connector 200"/>
          <p:cNvCxnSpPr/>
          <p:nvPr/>
        </p:nvCxnSpPr>
        <p:spPr>
          <a:xfrm>
            <a:off x="969914" y="4018290"/>
            <a:ext cx="317052" cy="1248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201"/>
          <p:cNvCxnSpPr/>
          <p:nvPr/>
        </p:nvCxnSpPr>
        <p:spPr>
          <a:xfrm flipV="1">
            <a:off x="969914" y="4018290"/>
            <a:ext cx="317052" cy="1248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202"/>
          <p:cNvCxnSpPr/>
          <p:nvPr/>
        </p:nvCxnSpPr>
        <p:spPr>
          <a:xfrm>
            <a:off x="969914" y="4166630"/>
            <a:ext cx="317052" cy="1248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203"/>
          <p:cNvCxnSpPr/>
          <p:nvPr/>
        </p:nvCxnSpPr>
        <p:spPr>
          <a:xfrm flipV="1">
            <a:off x="969914" y="4166630"/>
            <a:ext cx="317052" cy="1248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6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8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35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0"/>
      <p:bldP spid="316" grpId="0" animBg="1"/>
      <p:bldP spid="317" grpId="0" animBg="1"/>
      <p:bldP spid="317" grpId="1" animBg="1"/>
      <p:bldP spid="317" grpId="2" animBg="1"/>
      <p:bldP spid="318" grpId="0"/>
      <p:bldP spid="320" grpId="0" animBg="1"/>
      <p:bldP spid="3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4" y="6021288"/>
            <a:ext cx="799406" cy="836712"/>
          </a:xfrm>
          <a:prstGeom prst="rect">
            <a:avLst/>
          </a:prstGeom>
        </p:spPr>
      </p:pic>
      <p:pic>
        <p:nvPicPr>
          <p:cNvPr id="7" name="Obraz 6" descr="Untitl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69209"/>
            <a:ext cx="1999323" cy="688791"/>
          </a:xfrm>
          <a:prstGeom prst="rect">
            <a:avLst/>
          </a:prstGeom>
        </p:spPr>
      </p:pic>
      <p:pic>
        <p:nvPicPr>
          <p:cNvPr id="9" name="Image 1">
            <a:hlinkClick r:id="rId6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8" y="0"/>
            <a:ext cx="1085822" cy="675329"/>
          </a:xfrm>
          <a:prstGeom prst="rect">
            <a:avLst/>
          </a:prstGeom>
        </p:spPr>
      </p:pic>
      <p:sp>
        <p:nvSpPr>
          <p:cNvPr id="328" name="3 (titre)"/>
          <p:cNvSpPr txBox="1"/>
          <p:nvPr/>
        </p:nvSpPr>
        <p:spPr>
          <a:xfrm>
            <a:off x="1357290" y="360002"/>
            <a:ext cx="399766" cy="492443"/>
          </a:xfrm>
          <a:prstGeom prst="rect">
            <a:avLst/>
          </a:prstGeom>
          <a:noFill/>
        </p:spPr>
        <p:txBody>
          <a:bodyPr wrap="none" lIns="90000" tIns="0" rIns="90000" bIns="0" rtlCol="0">
            <a:spAutoFit/>
          </a:bodyPr>
          <a:lstStyle/>
          <a:p>
            <a:r>
              <a:rPr lang="pl-PL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3</a:t>
            </a:r>
          </a:p>
        </p:txBody>
      </p:sp>
      <p:sp>
        <p:nvSpPr>
          <p:cNvPr id="329" name="during the match"/>
          <p:cNvSpPr txBox="1"/>
          <p:nvPr/>
        </p:nvSpPr>
        <p:spPr>
          <a:xfrm>
            <a:off x="1680166" y="428604"/>
            <a:ext cx="4401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W CZASIE SPOTKANIA – 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Kara </a:t>
            </a: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za opóźnianie gry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186712" y="3579138"/>
            <a:ext cx="8718586" cy="2507580"/>
            <a:chOff x="209014" y="3579138"/>
            <a:chExt cx="8718586" cy="2507580"/>
          </a:xfrm>
        </p:grpSpPr>
        <p:grpSp>
          <p:nvGrpSpPr>
            <p:cNvPr id="116" name="Group 115"/>
            <p:cNvGrpSpPr/>
            <p:nvPr/>
          </p:nvGrpSpPr>
          <p:grpSpPr>
            <a:xfrm>
              <a:off x="209014" y="3579138"/>
              <a:ext cx="8718586" cy="2507580"/>
              <a:chOff x="209014" y="3579138"/>
              <a:chExt cx="8718586" cy="2507580"/>
            </a:xfrm>
          </p:grpSpPr>
          <p:grpSp>
            <p:nvGrpSpPr>
              <p:cNvPr id="118" name="Group 117"/>
              <p:cNvGrpSpPr/>
              <p:nvPr/>
            </p:nvGrpSpPr>
            <p:grpSpPr>
              <a:xfrm>
                <a:off x="209014" y="3579138"/>
                <a:ext cx="8718586" cy="2507580"/>
                <a:chOff x="125972" y="3951356"/>
                <a:chExt cx="8718586" cy="2507580"/>
              </a:xfrm>
              <a:noFill/>
            </p:grpSpPr>
            <p:pic>
              <p:nvPicPr>
                <p:cNvPr id="200" name="Picture 199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5" t="21217" r="781" b="40410"/>
                <a:stretch/>
              </p:blipFill>
              <p:spPr>
                <a:xfrm>
                  <a:off x="125972" y="3951356"/>
                  <a:ext cx="8718586" cy="250758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</p:pic>
            <p:sp>
              <p:nvSpPr>
                <p:cNvPr id="201" name="ZoneTexte 32"/>
                <p:cNvSpPr txBox="1"/>
                <p:nvPr/>
              </p:nvSpPr>
              <p:spPr>
                <a:xfrm>
                  <a:off x="2008182" y="5284493"/>
                  <a:ext cx="287258" cy="24705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>
                      <a:latin typeface="Arial" pitchFamily="34" charset="0"/>
                      <a:cs typeface="Arial" pitchFamily="34" charset="0"/>
                    </a:rPr>
                    <a:t>B</a:t>
                  </a:r>
                </a:p>
              </p:txBody>
            </p:sp>
            <p:sp>
              <p:nvSpPr>
                <p:cNvPr id="202" name="ZoneTexte 34"/>
                <p:cNvSpPr txBox="1"/>
                <p:nvPr/>
              </p:nvSpPr>
              <p:spPr>
                <a:xfrm>
                  <a:off x="2214204" y="4874760"/>
                  <a:ext cx="468398" cy="26161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100" dirty="0" smtClean="0">
                      <a:latin typeface="Arial" pitchFamily="34" charset="0"/>
                      <a:cs typeface="Arial" pitchFamily="34" charset="0"/>
                    </a:rPr>
                    <a:t>AUT</a:t>
                  </a:r>
                  <a:endParaRPr lang="fr-FR" sz="9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3" name="ZoneTexte 35"/>
                <p:cNvSpPr txBox="1"/>
                <p:nvPr/>
              </p:nvSpPr>
              <p:spPr>
                <a:xfrm>
                  <a:off x="2214204" y="5307696"/>
                  <a:ext cx="476412" cy="26161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100" dirty="0" smtClean="0">
                      <a:latin typeface="Arial" pitchFamily="34" charset="0"/>
                      <a:cs typeface="Arial" pitchFamily="34" charset="0"/>
                    </a:rPr>
                    <a:t>BRA</a:t>
                  </a:r>
                  <a:endParaRPr lang="fr-FR" sz="9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601102" y="4369044"/>
                  <a:ext cx="259200" cy="14287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1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fr-FR" sz="1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608302" y="5881732"/>
                  <a:ext cx="252000" cy="14287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1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206" name="Rectangle 205"/>
                <p:cNvSpPr/>
                <p:nvPr/>
              </p:nvSpPr>
              <p:spPr>
                <a:xfrm>
                  <a:off x="608302" y="4523741"/>
                  <a:ext cx="252000" cy="14287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1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fr-FR" sz="1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7" name="Rectangle 206"/>
                <p:cNvSpPr/>
                <p:nvPr/>
              </p:nvSpPr>
              <p:spPr>
                <a:xfrm>
                  <a:off x="601102" y="5738856"/>
                  <a:ext cx="259200" cy="14287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1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</a:p>
              </p:txBody>
            </p:sp>
            <p:sp>
              <p:nvSpPr>
                <p:cNvPr id="208" name="ZoneTexte 74"/>
                <p:cNvSpPr txBox="1"/>
                <p:nvPr/>
              </p:nvSpPr>
              <p:spPr>
                <a:xfrm>
                  <a:off x="2005007" y="4849998"/>
                  <a:ext cx="287258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 smtClean="0">
                      <a:latin typeface="Arial" pitchFamily="34" charset="0"/>
                      <a:cs typeface="Arial" pitchFamily="34" charset="0"/>
                    </a:rPr>
                    <a:t>A</a:t>
                  </a:r>
                  <a:endParaRPr lang="fr-FR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9" name="ZoneTexte 34"/>
                <p:cNvSpPr txBox="1"/>
                <p:nvPr/>
              </p:nvSpPr>
              <p:spPr>
                <a:xfrm>
                  <a:off x="2536225" y="4659461"/>
                  <a:ext cx="755335" cy="2308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900" dirty="0" smtClean="0">
                      <a:latin typeface="Arial" pitchFamily="34" charset="0"/>
                      <a:cs typeface="Arial" pitchFamily="34" charset="0"/>
                    </a:rPr>
                    <a:t>(czerwone)</a:t>
                  </a:r>
                  <a:endParaRPr lang="fr-FR" sz="9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9" name="heure début 0"/>
              <p:cNvSpPr/>
              <p:nvPr/>
            </p:nvSpPr>
            <p:spPr>
              <a:xfrm>
                <a:off x="7208308" y="3752716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fr-F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" name="heure début 9"/>
              <p:cNvSpPr/>
              <p:nvPr/>
            </p:nvSpPr>
            <p:spPr>
              <a:xfrm>
                <a:off x="7409908" y="3752716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9</a:t>
                </a:r>
                <a:endParaRPr lang="fr-F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" name="heure début 0"/>
              <p:cNvSpPr/>
              <p:nvPr/>
            </p:nvSpPr>
            <p:spPr>
              <a:xfrm>
                <a:off x="7777172" y="3752716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fr-FR"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" name="heure début 0"/>
              <p:cNvSpPr/>
              <p:nvPr/>
            </p:nvSpPr>
            <p:spPr>
              <a:xfrm>
                <a:off x="7985972" y="3752716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fr-FR"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" name="rouge I"/>
              <p:cNvSpPr/>
              <p:nvPr/>
            </p:nvSpPr>
            <p:spPr>
              <a:xfrm>
                <a:off x="352870" y="4018534"/>
                <a:ext cx="2880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point 1  B2"/>
              <p:cNvSpPr/>
              <p:nvPr/>
            </p:nvSpPr>
            <p:spPr>
              <a:xfrm>
                <a:off x="2622198" y="5380432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rouge III"/>
              <p:cNvSpPr/>
              <p:nvPr/>
            </p:nvSpPr>
            <p:spPr>
              <a:xfrm>
                <a:off x="352870" y="4161410"/>
                <a:ext cx="2880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" name="rouge II"/>
              <p:cNvSpPr/>
              <p:nvPr/>
            </p:nvSpPr>
            <p:spPr>
              <a:xfrm>
                <a:off x="352870" y="5391856"/>
                <a:ext cx="2880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7" name="rouge IV"/>
              <p:cNvSpPr/>
              <p:nvPr/>
            </p:nvSpPr>
            <p:spPr>
              <a:xfrm>
                <a:off x="352870" y="5528656"/>
                <a:ext cx="2880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" name="point 3 B1"/>
              <p:cNvSpPr/>
              <p:nvPr/>
            </p:nvSpPr>
            <p:spPr>
              <a:xfrm>
                <a:off x="2622198" y="5515956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point 2 A1"/>
              <p:cNvSpPr/>
              <p:nvPr/>
            </p:nvSpPr>
            <p:spPr>
              <a:xfrm>
                <a:off x="2615123" y="4012184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36000" rtlCol="0" anchor="ctr"/>
              <a:lstStyle/>
              <a:p>
                <a:pPr algn="ctr"/>
                <a:r>
                  <a:rPr lang="fr-FR" sz="110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point 3 A2"/>
              <p:cNvSpPr/>
              <p:nvPr/>
            </p:nvSpPr>
            <p:spPr>
              <a:xfrm>
                <a:off x="2615123" y="4154612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36000" rtlCol="0" anchor="ctr"/>
              <a:lstStyle/>
              <a:p>
                <a:pPr algn="ctr"/>
                <a:r>
                  <a:rPr lang="fr-FR" sz="110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31" name="rotation 1 A1"/>
              <p:cNvCxnSpPr/>
              <p:nvPr/>
            </p:nvCxnSpPr>
            <p:spPr>
              <a:xfrm rot="16200000" flipH="1">
                <a:off x="2831124" y="4012184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rotation 2 A1"/>
              <p:cNvCxnSpPr/>
              <p:nvPr/>
            </p:nvCxnSpPr>
            <p:spPr>
              <a:xfrm rot="16200000" flipH="1">
                <a:off x="3096780" y="4012184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rotation 1 A2"/>
              <p:cNvCxnSpPr/>
              <p:nvPr/>
            </p:nvCxnSpPr>
            <p:spPr>
              <a:xfrm rot="16200000" flipH="1">
                <a:off x="2831124" y="4161409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rotation 1 B1"/>
              <p:cNvCxnSpPr/>
              <p:nvPr/>
            </p:nvCxnSpPr>
            <p:spPr>
              <a:xfrm rot="16200000" flipH="1">
                <a:off x="2831872" y="5529932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rotation 1 B2"/>
              <p:cNvCxnSpPr/>
              <p:nvPr/>
            </p:nvCxnSpPr>
            <p:spPr>
              <a:xfrm rot="16200000" flipH="1">
                <a:off x="2831872" y="5383607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marque 1 A"/>
              <p:cNvCxnSpPr/>
              <p:nvPr/>
            </p:nvCxnSpPr>
            <p:spPr>
              <a:xfrm rot="16200000" flipH="1">
                <a:off x="2916580" y="4583795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marque 2 A"/>
              <p:cNvCxnSpPr/>
              <p:nvPr/>
            </p:nvCxnSpPr>
            <p:spPr>
              <a:xfrm rot="16200000" flipH="1">
                <a:off x="3006605" y="4583795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marque 1 B"/>
              <p:cNvCxnSpPr/>
              <p:nvPr/>
            </p:nvCxnSpPr>
            <p:spPr>
              <a:xfrm rot="16200000" flipH="1">
                <a:off x="2916580" y="5008057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switch 4:3"/>
              <p:cNvSpPr/>
              <p:nvPr/>
            </p:nvSpPr>
            <p:spPr>
              <a:xfrm>
                <a:off x="8369103" y="3973014"/>
                <a:ext cx="396000" cy="18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FR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4  3</a:t>
                </a:r>
                <a:endPara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40" name="marque 3 A"/>
              <p:cNvCxnSpPr/>
              <p:nvPr/>
            </p:nvCxnSpPr>
            <p:spPr>
              <a:xfrm rot="16200000" flipH="1">
                <a:off x="3096630" y="4583795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marque 2B"/>
              <p:cNvCxnSpPr/>
              <p:nvPr/>
            </p:nvCxnSpPr>
            <p:spPr>
              <a:xfrm rot="16200000" flipH="1">
                <a:off x="3006605" y="5008057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marque 3 B"/>
              <p:cNvCxnSpPr/>
              <p:nvPr/>
            </p:nvCxnSpPr>
            <p:spPr>
              <a:xfrm rot="16200000" flipH="1">
                <a:off x="3096630" y="5008057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marque 4 A"/>
              <p:cNvCxnSpPr/>
              <p:nvPr/>
            </p:nvCxnSpPr>
            <p:spPr>
              <a:xfrm rot="16200000" flipH="1">
                <a:off x="3186655" y="4583795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point 5 A1"/>
              <p:cNvSpPr/>
              <p:nvPr/>
            </p:nvSpPr>
            <p:spPr>
              <a:xfrm>
                <a:off x="2869634" y="4011392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36000" rtlCol="0" anchor="ctr"/>
              <a:lstStyle/>
              <a:p>
                <a:pPr algn="ctr"/>
                <a:r>
                  <a:rPr lang="fr-FR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5" name="point 8 A1"/>
              <p:cNvSpPr/>
              <p:nvPr/>
            </p:nvSpPr>
            <p:spPr>
              <a:xfrm>
                <a:off x="3144966" y="4008217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36000" rtlCol="0" anchor="ctr"/>
              <a:lstStyle/>
              <a:p>
                <a:pPr algn="ctr"/>
                <a:r>
                  <a:rPr lang="fr-FR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endPara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6" name="point 15 A1"/>
              <p:cNvSpPr/>
              <p:nvPr/>
            </p:nvSpPr>
            <p:spPr>
              <a:xfrm>
                <a:off x="3421216" y="4005042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fr-FR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" name="point 6 A2"/>
              <p:cNvSpPr/>
              <p:nvPr/>
            </p:nvSpPr>
            <p:spPr>
              <a:xfrm>
                <a:off x="2866797" y="4161755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36000" rtlCol="0" anchor="ctr"/>
              <a:lstStyle/>
              <a:p>
                <a:pPr algn="ctr"/>
                <a:r>
                  <a:rPr lang="fr-FR" sz="110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" name="point 10 A2"/>
              <p:cNvSpPr/>
              <p:nvPr/>
            </p:nvSpPr>
            <p:spPr>
              <a:xfrm>
                <a:off x="3142129" y="4158580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fr-FR" sz="110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" name="point 16 A2"/>
              <p:cNvSpPr/>
              <p:nvPr/>
            </p:nvSpPr>
            <p:spPr>
              <a:xfrm>
                <a:off x="3418379" y="4155405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fr-FR" sz="110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16</a:t>
                </a:r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" name="point 5 B2"/>
              <p:cNvSpPr/>
              <p:nvPr/>
            </p:nvSpPr>
            <p:spPr>
              <a:xfrm>
                <a:off x="2865918" y="5380432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" name="point 8 B2"/>
              <p:cNvSpPr/>
              <p:nvPr/>
            </p:nvSpPr>
            <p:spPr>
              <a:xfrm>
                <a:off x="3151670" y="5380432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" name="point 11 B2"/>
              <p:cNvSpPr/>
              <p:nvPr/>
            </p:nvSpPr>
            <p:spPr>
              <a:xfrm>
                <a:off x="3437422" y="5380432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36000" rtlCol="0" anchor="ctr"/>
              <a:lstStyle/>
              <a:p>
                <a:pPr algn="ctr"/>
                <a:r>
                  <a:rPr lang="fr-FR" sz="110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11</a:t>
                </a:r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" name="point 6 B1"/>
              <p:cNvSpPr/>
              <p:nvPr/>
            </p:nvSpPr>
            <p:spPr>
              <a:xfrm>
                <a:off x="2865918" y="5515956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" name="point 10 B1"/>
              <p:cNvSpPr/>
              <p:nvPr/>
            </p:nvSpPr>
            <p:spPr>
              <a:xfrm>
                <a:off x="3151670" y="5515956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36000" rtlCol="0" anchor="ctr"/>
              <a:lstStyle/>
              <a:p>
                <a:pPr algn="ctr"/>
                <a:r>
                  <a:rPr lang="fr-FR" sz="110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5" name="point 12 B1"/>
              <p:cNvSpPr/>
              <p:nvPr/>
            </p:nvSpPr>
            <p:spPr>
              <a:xfrm>
                <a:off x="3437422" y="5515956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36000" rtlCol="0" anchor="ctr"/>
              <a:lstStyle/>
              <a:p>
                <a:pPr algn="ctr"/>
                <a:r>
                  <a:rPr lang="fr-FR" sz="110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12</a:t>
                </a:r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56" name="rotation 3 A1"/>
              <p:cNvCxnSpPr/>
              <p:nvPr/>
            </p:nvCxnSpPr>
            <p:spPr>
              <a:xfrm rot="16200000" flipH="1">
                <a:off x="3364926" y="4012184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rotation 4 A1"/>
              <p:cNvCxnSpPr/>
              <p:nvPr/>
            </p:nvCxnSpPr>
            <p:spPr>
              <a:xfrm rot="16200000" flipH="1">
                <a:off x="3644328" y="4012184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rotation 5 A1"/>
              <p:cNvCxnSpPr/>
              <p:nvPr/>
            </p:nvCxnSpPr>
            <p:spPr>
              <a:xfrm rot="16200000" flipH="1">
                <a:off x="3911992" y="4012184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rotation 2 A2"/>
              <p:cNvCxnSpPr/>
              <p:nvPr/>
            </p:nvCxnSpPr>
            <p:spPr>
              <a:xfrm rot="16200000" flipH="1">
                <a:off x="3097420" y="4161409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rotation 3 A2"/>
              <p:cNvCxnSpPr/>
              <p:nvPr/>
            </p:nvCxnSpPr>
            <p:spPr>
              <a:xfrm rot="16200000" flipH="1">
                <a:off x="3364503" y="4161409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rotation 4 A2"/>
              <p:cNvCxnSpPr/>
              <p:nvPr/>
            </p:nvCxnSpPr>
            <p:spPr>
              <a:xfrm rot="16200000" flipH="1">
                <a:off x="3637554" y="4161409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rotation 2 B1"/>
              <p:cNvCxnSpPr/>
              <p:nvPr/>
            </p:nvCxnSpPr>
            <p:spPr>
              <a:xfrm rot="16200000" flipH="1">
                <a:off x="3098860" y="5529932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rotation 3 B1"/>
              <p:cNvCxnSpPr/>
              <p:nvPr/>
            </p:nvCxnSpPr>
            <p:spPr>
              <a:xfrm rot="16200000" flipH="1">
                <a:off x="3368737" y="5529932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rotation 4 B1"/>
              <p:cNvCxnSpPr/>
              <p:nvPr/>
            </p:nvCxnSpPr>
            <p:spPr>
              <a:xfrm rot="16200000" flipH="1">
                <a:off x="3641788" y="5529932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rotation 2 B2"/>
              <p:cNvCxnSpPr/>
              <p:nvPr/>
            </p:nvCxnSpPr>
            <p:spPr>
              <a:xfrm rot="16200000" flipH="1">
                <a:off x="3095685" y="5383607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rotation 3 B2"/>
              <p:cNvCxnSpPr/>
              <p:nvPr/>
            </p:nvCxnSpPr>
            <p:spPr>
              <a:xfrm rot="16200000" flipH="1">
                <a:off x="3365562" y="5383607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rotation 4 B2"/>
              <p:cNvCxnSpPr/>
              <p:nvPr/>
            </p:nvCxnSpPr>
            <p:spPr>
              <a:xfrm rot="16200000" flipH="1">
                <a:off x="3641788" y="5383607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marque 1 A"/>
              <p:cNvCxnSpPr/>
              <p:nvPr/>
            </p:nvCxnSpPr>
            <p:spPr>
              <a:xfrm rot="16200000" flipH="1">
                <a:off x="3276680" y="4583795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marque 2 A"/>
              <p:cNvCxnSpPr/>
              <p:nvPr/>
            </p:nvCxnSpPr>
            <p:spPr>
              <a:xfrm rot="16200000" flipH="1">
                <a:off x="3366705" y="4583795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marque 1 B"/>
              <p:cNvCxnSpPr/>
              <p:nvPr/>
            </p:nvCxnSpPr>
            <p:spPr>
              <a:xfrm rot="16200000" flipH="1">
                <a:off x="3186655" y="5008057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switch 8:6"/>
              <p:cNvSpPr/>
              <p:nvPr/>
            </p:nvSpPr>
            <p:spPr>
              <a:xfrm>
                <a:off x="8356403" y="4139255"/>
                <a:ext cx="396000" cy="18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ctr"/>
              <a:lstStyle/>
              <a:p>
                <a:pPr algn="ctr"/>
                <a:r>
                  <a:rPr lang="fr-FR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8  6</a:t>
                </a:r>
                <a:endPara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" name="switch 11:10"/>
              <p:cNvSpPr/>
              <p:nvPr/>
            </p:nvSpPr>
            <p:spPr>
              <a:xfrm>
                <a:off x="8356403" y="4281155"/>
                <a:ext cx="396000" cy="18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/>
              <a:p>
                <a:pPr algn="ctr"/>
                <a:r>
                  <a:rPr lang="fr-FR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11 10</a:t>
                </a:r>
                <a:endPara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3" name="switch 16:12"/>
              <p:cNvSpPr/>
              <p:nvPr/>
            </p:nvSpPr>
            <p:spPr>
              <a:xfrm>
                <a:off x="8356403" y="4480245"/>
                <a:ext cx="396000" cy="18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ctr"/>
              <a:lstStyle/>
              <a:p>
                <a:pPr algn="ctr"/>
                <a:r>
                  <a:rPr lang="fr-FR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16 12</a:t>
                </a:r>
                <a:endPara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4" name="marque 3 A"/>
              <p:cNvCxnSpPr/>
              <p:nvPr/>
            </p:nvCxnSpPr>
            <p:spPr>
              <a:xfrm rot="16200000" flipH="1">
                <a:off x="3456730" y="4583795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marque 2B"/>
              <p:cNvCxnSpPr/>
              <p:nvPr/>
            </p:nvCxnSpPr>
            <p:spPr>
              <a:xfrm rot="16200000" flipH="1">
                <a:off x="3276680" y="5008057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marque 3 B"/>
              <p:cNvCxnSpPr/>
              <p:nvPr/>
            </p:nvCxnSpPr>
            <p:spPr>
              <a:xfrm rot="16200000" flipH="1">
                <a:off x="3366705" y="5008057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marque 4 A"/>
              <p:cNvCxnSpPr/>
              <p:nvPr/>
            </p:nvCxnSpPr>
            <p:spPr>
              <a:xfrm rot="16200000" flipH="1">
                <a:off x="3546755" y="4583795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marque 5 A"/>
              <p:cNvCxnSpPr/>
              <p:nvPr/>
            </p:nvCxnSpPr>
            <p:spPr>
              <a:xfrm rot="16200000" flipH="1">
                <a:off x="3636780" y="4583795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marque 4 B"/>
              <p:cNvCxnSpPr/>
              <p:nvPr/>
            </p:nvCxnSpPr>
            <p:spPr>
              <a:xfrm rot="16200000" flipH="1">
                <a:off x="3456730" y="5008057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marque 5 B"/>
              <p:cNvCxnSpPr/>
              <p:nvPr/>
            </p:nvCxnSpPr>
            <p:spPr>
              <a:xfrm rot="16200000" flipH="1">
                <a:off x="3546755" y="5008057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marque 6 A"/>
              <p:cNvCxnSpPr/>
              <p:nvPr/>
            </p:nvCxnSpPr>
            <p:spPr>
              <a:xfrm rot="16200000" flipH="1">
                <a:off x="3751130" y="4583795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marque 7 B"/>
              <p:cNvCxnSpPr/>
              <p:nvPr/>
            </p:nvCxnSpPr>
            <p:spPr>
              <a:xfrm rot="16200000" flipH="1">
                <a:off x="3636780" y="5008057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marque 7 A"/>
              <p:cNvCxnSpPr/>
              <p:nvPr/>
            </p:nvCxnSpPr>
            <p:spPr>
              <a:xfrm rot="16200000" flipH="1">
                <a:off x="3868655" y="4583795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marque 8 A"/>
              <p:cNvCxnSpPr/>
              <p:nvPr/>
            </p:nvCxnSpPr>
            <p:spPr>
              <a:xfrm rot="16200000" flipH="1">
                <a:off x="3998260" y="4583795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marque 6 B"/>
              <p:cNvCxnSpPr/>
              <p:nvPr/>
            </p:nvCxnSpPr>
            <p:spPr>
              <a:xfrm rot="16200000" flipH="1">
                <a:off x="3761606" y="5008057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marque 8 B"/>
              <p:cNvCxnSpPr/>
              <p:nvPr/>
            </p:nvCxnSpPr>
            <p:spPr>
              <a:xfrm rot="16200000" flipH="1">
                <a:off x="3889607" y="5008057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marque 9 A"/>
              <p:cNvCxnSpPr/>
              <p:nvPr/>
            </p:nvCxnSpPr>
            <p:spPr>
              <a:xfrm rot="16200000" flipH="1">
                <a:off x="4124690" y="4583795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marque 10 A"/>
              <p:cNvCxnSpPr/>
              <p:nvPr/>
            </p:nvCxnSpPr>
            <p:spPr>
              <a:xfrm rot="16200000" flipH="1">
                <a:off x="4254295" y="4583795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marque 9 B"/>
              <p:cNvCxnSpPr/>
              <p:nvPr/>
            </p:nvCxnSpPr>
            <p:spPr>
              <a:xfrm rot="16200000" flipH="1">
                <a:off x="4014433" y="5008057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marque 11 A"/>
              <p:cNvCxnSpPr/>
              <p:nvPr/>
            </p:nvCxnSpPr>
            <p:spPr>
              <a:xfrm rot="16200000" flipH="1">
                <a:off x="4377550" y="4583795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marque 12 A"/>
              <p:cNvCxnSpPr/>
              <p:nvPr/>
            </p:nvCxnSpPr>
            <p:spPr>
              <a:xfrm rot="16200000" flipH="1">
                <a:off x="4507155" y="4583795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TM B 10:13"/>
              <p:cNvSpPr/>
              <p:nvPr/>
            </p:nvSpPr>
            <p:spPr>
              <a:xfrm>
                <a:off x="291507" y="4879444"/>
                <a:ext cx="396000" cy="18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10 13</a:t>
                </a:r>
                <a:endParaRPr lang="fr-FR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93" name="marque 13 A"/>
              <p:cNvCxnSpPr/>
              <p:nvPr/>
            </p:nvCxnSpPr>
            <p:spPr>
              <a:xfrm rot="16200000" flipH="1">
                <a:off x="4630410" y="4583795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pen. B2 10:14"/>
              <p:cNvSpPr/>
              <p:nvPr/>
            </p:nvSpPr>
            <p:spPr>
              <a:xfrm>
                <a:off x="917354" y="5360216"/>
                <a:ext cx="396000" cy="18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10 14</a:t>
                </a:r>
                <a:endParaRPr lang="fr-FR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5" name="TM A 19:17"/>
              <p:cNvSpPr/>
              <p:nvPr/>
            </p:nvSpPr>
            <p:spPr>
              <a:xfrm>
                <a:off x="307000" y="4627436"/>
                <a:ext cx="396000" cy="18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19 17</a:t>
                </a:r>
                <a:endParaRPr lang="fr-FR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96" name="marque 20 A"/>
              <p:cNvCxnSpPr/>
              <p:nvPr/>
            </p:nvCxnSpPr>
            <p:spPr>
              <a:xfrm rot="16200000" flipH="1">
                <a:off x="4760015" y="4583795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943344" y="5509514"/>
                <a:ext cx="345706" cy="16201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flipV="1">
                <a:off x="943344" y="5509514"/>
                <a:ext cx="345706" cy="16201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9" name="ZoneTexte 35"/>
              <p:cNvSpPr txBox="1"/>
              <p:nvPr/>
            </p:nvSpPr>
            <p:spPr>
              <a:xfrm>
                <a:off x="2615169" y="5159187"/>
                <a:ext cx="62709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900" dirty="0" smtClean="0">
                    <a:latin typeface="Arial" pitchFamily="34" charset="0"/>
                    <a:cs typeface="Arial" pitchFamily="34" charset="0"/>
                  </a:rPr>
                  <a:t>(zielone)</a:t>
                </a: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7" name="delay warning B 12:18"/>
            <p:cNvSpPr/>
            <p:nvPr/>
          </p:nvSpPr>
          <p:spPr>
            <a:xfrm>
              <a:off x="600234" y="4877032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12 18</a:t>
              </a:r>
              <a:endParaRPr lang="pl-PL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0" name="terrain"/>
          <p:cNvSpPr/>
          <p:nvPr/>
        </p:nvSpPr>
        <p:spPr>
          <a:xfrm>
            <a:off x="2857488" y="1214423"/>
            <a:ext cx="2880000" cy="1440000"/>
          </a:xfrm>
          <a:prstGeom prst="rect">
            <a:avLst/>
          </a:prstGeom>
          <a:solidFill>
            <a:srgbClr val="CDB778"/>
          </a:solidFill>
          <a:ln w="31750" cap="sq">
            <a:solidFill>
              <a:schemeClr val="tx2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1" name="filet"/>
          <p:cNvCxnSpPr/>
          <p:nvPr/>
        </p:nvCxnSpPr>
        <p:spPr>
          <a:xfrm rot="5400000">
            <a:off x="3428198" y="1928802"/>
            <a:ext cx="1715307" cy="794"/>
          </a:xfrm>
          <a:prstGeom prst="line">
            <a:avLst/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2" name="ballon gauche" descr="ballon 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60053" y="1857364"/>
            <a:ext cx="281549" cy="285752"/>
          </a:xfrm>
          <a:prstGeom prst="rect">
            <a:avLst/>
          </a:prstGeom>
        </p:spPr>
      </p:pic>
      <p:sp useBgFill="1">
        <p:nvSpPr>
          <p:cNvPr id="213" name="score vert 12"/>
          <p:cNvSpPr txBox="1"/>
          <p:nvPr/>
        </p:nvSpPr>
        <p:spPr>
          <a:xfrm>
            <a:off x="7714802" y="1501200"/>
            <a:ext cx="954107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pl-PL" sz="5400" smtClean="0">
                <a:latin typeface="Arial" pitchFamily="34" charset="0"/>
                <a:cs typeface="Arial" pitchFamily="34" charset="0"/>
              </a:rPr>
              <a:t>12</a:t>
            </a:r>
            <a:endParaRPr lang="pl-PL" sz="5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4" name="blanc terrain"/>
          <p:cNvSpPr/>
          <p:nvPr/>
        </p:nvSpPr>
        <p:spPr>
          <a:xfrm>
            <a:off x="3214678" y="1428737"/>
            <a:ext cx="571504" cy="3571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</a:t>
            </a:r>
            <a:endParaRPr lang="pl-PL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vert terrain"/>
          <p:cNvSpPr/>
          <p:nvPr/>
        </p:nvSpPr>
        <p:spPr>
          <a:xfrm>
            <a:off x="4786314" y="2071678"/>
            <a:ext cx="612000" cy="3571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</a:t>
            </a:r>
            <a:endParaRPr lang="pl-PL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216" name="score blanc 18"/>
          <p:cNvSpPr txBox="1"/>
          <p:nvPr/>
        </p:nvSpPr>
        <p:spPr>
          <a:xfrm>
            <a:off x="6645602" y="1501200"/>
            <a:ext cx="954107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pl-PL" sz="5400" smtClean="0">
                <a:latin typeface="Arial" pitchFamily="34" charset="0"/>
                <a:cs typeface="Arial" pitchFamily="34" charset="0"/>
              </a:rPr>
              <a:t>18</a:t>
            </a:r>
          </a:p>
        </p:txBody>
      </p:sp>
      <p:sp useBgFill="1">
        <p:nvSpPr>
          <p:cNvPr id="217" name="score blanc 19"/>
          <p:cNvSpPr txBox="1"/>
          <p:nvPr/>
        </p:nvSpPr>
        <p:spPr>
          <a:xfrm>
            <a:off x="6645602" y="1501200"/>
            <a:ext cx="954107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pl-PL" sz="5400" smtClean="0">
                <a:latin typeface="Arial" pitchFamily="34" charset="0"/>
                <a:cs typeface="Arial" pitchFamily="34" charset="0"/>
              </a:rPr>
              <a:t>19</a:t>
            </a:r>
          </a:p>
        </p:txBody>
      </p:sp>
      <p:cxnSp>
        <p:nvCxnSpPr>
          <p:cNvPr id="218" name="marque 19 A"/>
          <p:cNvCxnSpPr/>
          <p:nvPr/>
        </p:nvCxnSpPr>
        <p:spPr>
          <a:xfrm rot="16200000" flipH="1">
            <a:off x="4884779" y="458763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Losange vert"/>
          <p:cNvSpPr/>
          <p:nvPr/>
        </p:nvSpPr>
        <p:spPr>
          <a:xfrm>
            <a:off x="8001024" y="2357430"/>
            <a:ext cx="357190" cy="357191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pl-PL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0" name="Losange blanc"/>
          <p:cNvSpPr/>
          <p:nvPr/>
        </p:nvSpPr>
        <p:spPr>
          <a:xfrm>
            <a:off x="6929454" y="2357430"/>
            <a:ext cx="357190" cy="357191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pl-PL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ZoneTexte 225"/>
          <p:cNvSpPr txBox="1"/>
          <p:nvPr/>
        </p:nvSpPr>
        <p:spPr>
          <a:xfrm>
            <a:off x="7463488" y="2285994"/>
            <a:ext cx="47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smtClean="0">
                <a:latin typeface="Arial Black" pitchFamily="34" charset="0"/>
              </a:rPr>
              <a:t>1</a:t>
            </a:r>
            <a:r>
              <a:rPr lang="pl-PL" sz="1200" baseline="30000" smtClean="0">
                <a:latin typeface="Arial Black" pitchFamily="34" charset="0"/>
              </a:rPr>
              <a:t>szy</a:t>
            </a:r>
            <a:endParaRPr lang="pl-PL" sz="1200" baseline="30000">
              <a:latin typeface="Arial Black" pitchFamily="34" charset="0"/>
            </a:endParaRPr>
          </a:p>
        </p:txBody>
      </p:sp>
      <p:sp>
        <p:nvSpPr>
          <p:cNvPr id="222" name="bulle delay warning for team AUS"/>
          <p:cNvSpPr/>
          <p:nvPr/>
        </p:nvSpPr>
        <p:spPr>
          <a:xfrm>
            <a:off x="4576135" y="2160770"/>
            <a:ext cx="2286016" cy="1836056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20399999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72000" rtlCol="0" anchor="ctr">
            <a:flatTx/>
          </a:bodyPr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Kara za opóźnianie gry zespół B</a:t>
            </a:r>
            <a:endParaRPr lang="pl-PL" sz="14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3" name="rouge delay warning B"/>
          <p:cNvSpPr/>
          <p:nvPr/>
        </p:nvSpPr>
        <p:spPr>
          <a:xfrm>
            <a:off x="940737" y="4880734"/>
            <a:ext cx="317052" cy="14287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delay warning B 12:18"/>
          <p:cNvSpPr/>
          <p:nvPr/>
        </p:nvSpPr>
        <p:spPr>
          <a:xfrm>
            <a:off x="901924" y="4877791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12 18</a:t>
            </a:r>
            <a:endParaRPr lang="pl-PL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" name="point 15 A cerclé"/>
          <p:cNvSpPr/>
          <p:nvPr/>
        </p:nvSpPr>
        <p:spPr>
          <a:xfrm>
            <a:off x="4858910" y="4563455"/>
            <a:ext cx="108000" cy="1080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6" name="Rectangle à coins arrondis 109"/>
          <p:cNvSpPr/>
          <p:nvPr/>
        </p:nvSpPr>
        <p:spPr>
          <a:xfrm>
            <a:off x="71406" y="3144255"/>
            <a:ext cx="2653100" cy="35719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smtClean="0">
                <a:solidFill>
                  <a:schemeClr val="tx1"/>
                </a:solidFill>
                <a:latin typeface="+mj-lt"/>
                <a:cs typeface="Arial" pitchFamily="34" charset="0"/>
              </a:rPr>
              <a:t>Punkt zdobyty w wyniku nałożonej kary jest zakreślany w kółko</a:t>
            </a:r>
            <a:endParaRPr lang="pl-PL" sz="120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2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9" y="1062752"/>
            <a:ext cx="1447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8" name="point 15 A cerclé"/>
          <p:cNvSpPr/>
          <p:nvPr/>
        </p:nvSpPr>
        <p:spPr>
          <a:xfrm>
            <a:off x="3837317" y="4985416"/>
            <a:ext cx="108000" cy="1080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29" name="pen. B2 10:14"/>
          <p:cNvSpPr/>
          <p:nvPr/>
        </p:nvSpPr>
        <p:spPr>
          <a:xfrm>
            <a:off x="1238896" y="4129456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l-PL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fr-F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pl-PL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0" name="Straight Connector 200"/>
          <p:cNvCxnSpPr/>
          <p:nvPr/>
        </p:nvCxnSpPr>
        <p:spPr>
          <a:xfrm>
            <a:off x="944514" y="4011940"/>
            <a:ext cx="317052" cy="1248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Straight Connector 201"/>
          <p:cNvCxnSpPr/>
          <p:nvPr/>
        </p:nvCxnSpPr>
        <p:spPr>
          <a:xfrm flipV="1">
            <a:off x="944514" y="4011940"/>
            <a:ext cx="317052" cy="1248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Straight Connector 202"/>
          <p:cNvCxnSpPr/>
          <p:nvPr/>
        </p:nvCxnSpPr>
        <p:spPr>
          <a:xfrm>
            <a:off x="944514" y="4160280"/>
            <a:ext cx="317052" cy="1248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3" name="Straight Connector 203"/>
          <p:cNvCxnSpPr/>
          <p:nvPr/>
        </p:nvCxnSpPr>
        <p:spPr>
          <a:xfrm flipV="1">
            <a:off x="944514" y="4160280"/>
            <a:ext cx="317052" cy="1248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5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8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0"/>
      <p:bldP spid="217" grpId="0" animBg="1"/>
      <p:bldP spid="222" grpId="0" animBg="1"/>
      <p:bldP spid="223" grpId="0" animBg="1"/>
      <p:bldP spid="223" grpId="1" animBg="1"/>
      <p:bldP spid="223" grpId="2" animBg="1"/>
      <p:bldP spid="224" grpId="0"/>
      <p:bldP spid="225" grpId="0" animBg="1"/>
      <p:bldP spid="2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ZoneTexte 68"/>
          <p:cNvSpPr txBox="1"/>
          <p:nvPr/>
        </p:nvSpPr>
        <p:spPr>
          <a:xfrm>
            <a:off x="3429287" y="503964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WZPS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2" name="Grupa 81"/>
          <p:cNvGrpSpPr/>
          <p:nvPr/>
        </p:nvGrpSpPr>
        <p:grpSpPr>
          <a:xfrm>
            <a:off x="451131" y="1646281"/>
            <a:ext cx="5487335" cy="4382999"/>
            <a:chOff x="451131" y="1646281"/>
            <a:chExt cx="5487335" cy="4382999"/>
          </a:xfrm>
        </p:grpSpPr>
        <p:pic>
          <p:nvPicPr>
            <p:cNvPr id="331" name="Picture 3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353" r="45575"/>
            <a:stretch/>
          </p:blipFill>
          <p:spPr>
            <a:xfrm>
              <a:off x="451131" y="1646281"/>
              <a:ext cx="5487335" cy="4382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32" name="ZoneTexte 8"/>
            <p:cNvSpPr txBox="1"/>
            <p:nvPr/>
          </p:nvSpPr>
          <p:spPr>
            <a:xfrm>
              <a:off x="1984591" y="1665898"/>
              <a:ext cx="7076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Arial Narrow" pitchFamily="34" charset="0"/>
                  <a:cs typeface="Arial" pitchFamily="34" charset="0"/>
                </a:rPr>
                <a:t>B  R  A</a:t>
              </a:r>
              <a:endParaRPr lang="fr-FR" sz="1600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33" name="ZoneTexte 9"/>
            <p:cNvSpPr txBox="1"/>
            <p:nvPr/>
          </p:nvSpPr>
          <p:spPr>
            <a:xfrm>
              <a:off x="4129291" y="1665898"/>
              <a:ext cx="6951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Arial Narrow" pitchFamily="34" charset="0"/>
                  <a:cs typeface="Arial" pitchFamily="34" charset="0"/>
                </a:rPr>
                <a:t>A  U  T</a:t>
              </a:r>
              <a:endParaRPr lang="fr-FR" sz="1600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34" name="ZoneTexte 10"/>
            <p:cNvSpPr txBox="1"/>
            <p:nvPr/>
          </p:nvSpPr>
          <p:spPr>
            <a:xfrm>
              <a:off x="1531251" y="2145024"/>
              <a:ext cx="8771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latin typeface="Arial" pitchFamily="34" charset="0"/>
                  <a:cs typeface="Arial" pitchFamily="34" charset="0"/>
                </a:rPr>
                <a:t>França</a:t>
              </a:r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, L.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ZoneTexte 11"/>
            <p:cNvSpPr txBox="1"/>
            <p:nvPr/>
          </p:nvSpPr>
          <p:spPr>
            <a:xfrm>
              <a:off x="1531251" y="2367071"/>
              <a:ext cx="16530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smtClean="0">
                  <a:latin typeface="Arial" pitchFamily="34" charset="0"/>
                  <a:cs typeface="Arial" pitchFamily="34" charset="0"/>
                </a:rPr>
                <a:t>Felisberta da Silva, J.</a:t>
              </a:r>
              <a:endParaRPr lang="fr-FR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ZoneTexte 12"/>
            <p:cNvSpPr txBox="1"/>
            <p:nvPr/>
          </p:nvSpPr>
          <p:spPr>
            <a:xfrm>
              <a:off x="3916067" y="2352782"/>
              <a:ext cx="11235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smtClean="0">
                  <a:latin typeface="Arial" pitchFamily="34" charset="0"/>
                  <a:cs typeface="Arial" pitchFamily="34" charset="0"/>
                </a:rPr>
                <a:t>Schwaiger, S.</a:t>
              </a:r>
              <a:endParaRPr lang="fr-FR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ZoneTexte 13"/>
            <p:cNvSpPr txBox="1"/>
            <p:nvPr/>
          </p:nvSpPr>
          <p:spPr>
            <a:xfrm>
              <a:off x="1021289" y="213549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smtClean="0">
                  <a:latin typeface="Arial" pitchFamily="34" charset="0"/>
                  <a:cs typeface="Arial" pitchFamily="34" charset="0"/>
                </a:rPr>
                <a:t>2</a:t>
              </a:r>
              <a:endParaRPr lang="fr-FR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ZoneTexte 14"/>
            <p:cNvSpPr txBox="1"/>
            <p:nvPr/>
          </p:nvSpPr>
          <p:spPr>
            <a:xfrm>
              <a:off x="1021289" y="235278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smtClean="0">
                  <a:latin typeface="Arial" pitchFamily="34" charset="0"/>
                  <a:cs typeface="Arial" pitchFamily="34" charset="0"/>
                </a:rPr>
                <a:t>1</a:t>
              </a:r>
              <a:endParaRPr lang="fr-FR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ZoneTexte 15"/>
            <p:cNvSpPr txBox="1"/>
            <p:nvPr/>
          </p:nvSpPr>
          <p:spPr>
            <a:xfrm>
              <a:off x="3461046" y="214409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smtClean="0">
                  <a:latin typeface="Arial" pitchFamily="34" charset="0"/>
                  <a:cs typeface="Arial" pitchFamily="34" charset="0"/>
                </a:rPr>
                <a:t>2</a:t>
              </a:r>
              <a:endParaRPr lang="fr-FR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ZoneTexte 16"/>
            <p:cNvSpPr txBox="1"/>
            <p:nvPr/>
          </p:nvSpPr>
          <p:spPr>
            <a:xfrm>
              <a:off x="3461046" y="235278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smtClean="0">
                  <a:latin typeface="Arial" pitchFamily="34" charset="0"/>
                  <a:cs typeface="Arial" pitchFamily="34" charset="0"/>
                </a:rPr>
                <a:t>1</a:t>
              </a:r>
              <a:endParaRPr lang="fr-FR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ZoneTexte 82"/>
            <p:cNvSpPr txBox="1"/>
            <p:nvPr/>
          </p:nvSpPr>
          <p:spPr>
            <a:xfrm>
              <a:off x="3916067" y="2140261"/>
              <a:ext cx="1131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smtClean="0">
                  <a:latin typeface="Arial" pitchFamily="34" charset="0"/>
                  <a:cs typeface="Arial" pitchFamily="34" charset="0"/>
                </a:rPr>
                <a:t>Schwaiger, D.</a:t>
              </a:r>
              <a:endParaRPr lang="fr-FR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Ellipse 32"/>
            <p:cNvSpPr/>
            <p:nvPr/>
          </p:nvSpPr>
          <p:spPr>
            <a:xfrm>
              <a:off x="3487720" y="2173234"/>
              <a:ext cx="214314" cy="21431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Ellipse 33"/>
            <p:cNvSpPr/>
            <p:nvPr/>
          </p:nvSpPr>
          <p:spPr>
            <a:xfrm>
              <a:off x="1047377" y="2157439"/>
              <a:ext cx="214314" cy="21431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ZoneTexte 34"/>
            <p:cNvSpPr txBox="1"/>
            <p:nvPr/>
          </p:nvSpPr>
          <p:spPr>
            <a:xfrm>
              <a:off x="1178454" y="2163708"/>
              <a:ext cx="2648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smtClean="0">
                  <a:latin typeface="Arial" pitchFamily="34" charset="0"/>
                  <a:cs typeface="Arial" pitchFamily="34" charset="0"/>
                </a:rPr>
                <a:t>*</a:t>
              </a:r>
              <a:endParaRPr lang="fr-FR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ZoneTexte 35"/>
            <p:cNvSpPr txBox="1"/>
            <p:nvPr/>
          </p:nvSpPr>
          <p:spPr>
            <a:xfrm>
              <a:off x="3628120" y="2383152"/>
              <a:ext cx="2648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smtClean="0">
                  <a:latin typeface="Arial" pitchFamily="34" charset="0"/>
                  <a:cs typeface="Arial" pitchFamily="34" charset="0"/>
                </a:rPr>
                <a:t>*</a:t>
              </a:r>
              <a:endParaRPr lang="fr-FR" sz="160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46" name="Image 36" descr="signature AUS transparen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1611" y="2595756"/>
              <a:ext cx="642942" cy="231459"/>
            </a:xfrm>
            <a:prstGeom prst="rect">
              <a:avLst/>
            </a:prstGeom>
          </p:spPr>
        </p:pic>
        <p:pic>
          <p:nvPicPr>
            <p:cNvPr id="347" name="Image 37" descr="signature NZL transparen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27174" y="2601395"/>
              <a:ext cx="860261" cy="169509"/>
            </a:xfrm>
            <a:prstGeom prst="rect">
              <a:avLst/>
            </a:prstGeom>
          </p:spPr>
        </p:pic>
        <p:sp>
          <p:nvSpPr>
            <p:cNvPr id="348" name="ZoneTexte 83"/>
            <p:cNvSpPr txBox="1"/>
            <p:nvPr/>
          </p:nvSpPr>
          <p:spPr>
            <a:xfrm>
              <a:off x="3573504" y="1688649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ZoneTexte 42"/>
            <p:cNvSpPr txBox="1"/>
            <p:nvPr/>
          </p:nvSpPr>
          <p:spPr>
            <a:xfrm>
              <a:off x="1623750" y="4395133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latin typeface="Arial" pitchFamily="34" charset="0"/>
                  <a:cs typeface="Arial" pitchFamily="34" charset="0"/>
                </a:rPr>
                <a:t>Kawiak</a:t>
              </a:r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 , B.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ZoneTexte 43"/>
            <p:cNvSpPr txBox="1"/>
            <p:nvPr/>
          </p:nvSpPr>
          <p:spPr>
            <a:xfrm>
              <a:off x="1618987" y="4612416"/>
              <a:ext cx="100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latin typeface="Arial" pitchFamily="34" charset="0"/>
                  <a:cs typeface="Arial" pitchFamily="34" charset="0"/>
                </a:rPr>
                <a:t>Darocha</a:t>
              </a:r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, H.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ZoneTexte 44"/>
            <p:cNvSpPr txBox="1"/>
            <p:nvPr/>
          </p:nvSpPr>
          <p:spPr>
            <a:xfrm>
              <a:off x="1618455" y="4823616"/>
              <a:ext cx="1279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latin typeface="Arial" pitchFamily="34" charset="0"/>
                  <a:cs typeface="Arial" pitchFamily="34" charset="0"/>
                </a:rPr>
                <a:t>Myszkowska</a:t>
              </a:r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, A.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ZoneTexte 45"/>
            <p:cNvSpPr txBox="1"/>
            <p:nvPr/>
          </p:nvSpPr>
          <p:spPr>
            <a:xfrm>
              <a:off x="1601379" y="5255664"/>
              <a:ext cx="6303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Oli, </a:t>
              </a:r>
              <a:r>
                <a:rPr lang="fr-FR" sz="1200" dirty="0">
                  <a:latin typeface="Arial" pitchFamily="34" charset="0"/>
                  <a:cs typeface="Arial" pitchFamily="34" charset="0"/>
                </a:rPr>
                <a:t>M</a:t>
              </a:r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ZoneTexte 47"/>
            <p:cNvSpPr txBox="1"/>
            <p:nvPr/>
          </p:nvSpPr>
          <p:spPr>
            <a:xfrm>
              <a:off x="3429287" y="4391568"/>
              <a:ext cx="5870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PZPS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ZoneTexte 48"/>
            <p:cNvSpPr txBox="1"/>
            <p:nvPr/>
          </p:nvSpPr>
          <p:spPr>
            <a:xfrm>
              <a:off x="3429287" y="4607592"/>
              <a:ext cx="5870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PZPS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ZoneTexte 49"/>
            <p:cNvSpPr txBox="1"/>
            <p:nvPr/>
          </p:nvSpPr>
          <p:spPr>
            <a:xfrm>
              <a:off x="3429287" y="4823616"/>
              <a:ext cx="527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FIVB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ZoneTexte 51"/>
            <p:cNvSpPr txBox="1"/>
            <p:nvPr/>
          </p:nvSpPr>
          <p:spPr>
            <a:xfrm>
              <a:off x="4051964" y="5237192"/>
              <a:ext cx="9204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latin typeface="Arial" pitchFamily="34" charset="0"/>
                  <a:cs typeface="Arial" pitchFamily="34" charset="0"/>
                </a:rPr>
                <a:t>Bronek</a:t>
              </a:r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, G.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ZoneTexte 66"/>
            <p:cNvSpPr txBox="1"/>
            <p:nvPr/>
          </p:nvSpPr>
          <p:spPr>
            <a:xfrm>
              <a:off x="1618455" y="5039640"/>
              <a:ext cx="10562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latin typeface="Arial" pitchFamily="34" charset="0"/>
                  <a:cs typeface="Arial" pitchFamily="34" charset="0"/>
                </a:rPr>
                <a:t>Pomocna</a:t>
              </a:r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, A.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ZoneTexte 83"/>
            <p:cNvSpPr txBox="1"/>
            <p:nvPr/>
          </p:nvSpPr>
          <p:spPr>
            <a:xfrm>
              <a:off x="2951260" y="1688649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>
                  <a:latin typeface="Arial" pitchFamily="34" charset="0"/>
                  <a:cs typeface="Arial" pitchFamily="34" charset="0"/>
                </a:rPr>
                <a:t>B</a:t>
              </a:r>
              <a:endParaRPr lang="fr-FR" sz="1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88" name="Image 259" descr="signature arbitre 1 transparen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43297" y="4454744"/>
            <a:ext cx="1279579" cy="240457"/>
          </a:xfrm>
          <a:prstGeom prst="rect">
            <a:avLst/>
          </a:prstGeom>
        </p:spPr>
      </p:pic>
      <p:pic>
        <p:nvPicPr>
          <p:cNvPr id="289" name="Image 258" descr="signature arbitre 2 transparen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86172" y="4679012"/>
            <a:ext cx="1282970" cy="220071"/>
          </a:xfrm>
          <a:prstGeom prst="rect">
            <a:avLst/>
          </a:prstGeom>
        </p:spPr>
      </p:pic>
      <p:pic>
        <p:nvPicPr>
          <p:cNvPr id="290" name="Image 257" descr="signature marqueur 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24288" y="4884411"/>
            <a:ext cx="988101" cy="248076"/>
          </a:xfrm>
          <a:prstGeom prst="rect">
            <a:avLst/>
          </a:prstGeom>
        </p:spPr>
      </p:pic>
      <p:pic>
        <p:nvPicPr>
          <p:cNvPr id="302" name="Picture 2" descr="G:\Stock\Volley\beach volley\2012\signature AUS transparen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lasticWrap smoothness="10"/>
                    </a14:imgEffect>
                    <a14:imgEffect>
                      <a14:sharpenSoften amount="-100000"/>
                    </a14:imgEffect>
                    <a14:imgEffect>
                      <a14:colorTemperature colorTemp="1500"/>
                    </a14:imgEffect>
                    <a14:imgEffect>
                      <a14:saturation sat="6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05" y="5037545"/>
            <a:ext cx="516562" cy="28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4" y="6021288"/>
            <a:ext cx="799406" cy="836712"/>
          </a:xfrm>
          <a:prstGeom prst="rect">
            <a:avLst/>
          </a:prstGeom>
        </p:spPr>
      </p:pic>
      <p:pic>
        <p:nvPicPr>
          <p:cNvPr id="7" name="Obraz 6" descr="Untitle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6169209"/>
            <a:ext cx="1999323" cy="688791"/>
          </a:xfrm>
          <a:prstGeom prst="rect">
            <a:avLst/>
          </a:prstGeom>
        </p:spPr>
      </p:pic>
      <p:pic>
        <p:nvPicPr>
          <p:cNvPr id="9" name="Image 1">
            <a:hlinkClick r:id="rId14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8" y="0"/>
            <a:ext cx="1085822" cy="675329"/>
          </a:xfrm>
          <a:prstGeom prst="rect">
            <a:avLst/>
          </a:prstGeom>
        </p:spPr>
      </p:pic>
      <p:sp>
        <p:nvSpPr>
          <p:cNvPr id="328" name="3 (titre)"/>
          <p:cNvSpPr txBox="1"/>
          <p:nvPr/>
        </p:nvSpPr>
        <p:spPr>
          <a:xfrm>
            <a:off x="1357290" y="360002"/>
            <a:ext cx="386942" cy="492443"/>
          </a:xfrm>
          <a:prstGeom prst="rect">
            <a:avLst/>
          </a:prstGeom>
          <a:noFill/>
        </p:spPr>
        <p:txBody>
          <a:bodyPr wrap="none" lIns="90000" tIns="0" rIns="90000" bIns="0" rtlCol="0">
            <a:spAutoFit/>
          </a:bodyPr>
          <a:lstStyle/>
          <a:p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4</a:t>
            </a:r>
            <a:endParaRPr lang="pl-PL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0" stA="58000" endPos="39000" dist="29997" dir="5400000" sy="-100000" algn="bl" rotWithShape="0"/>
              </a:effectLst>
              <a:latin typeface="Impact" pitchFamily="34" charset="0"/>
              <a:cs typeface="Segoe UI" pitchFamily="34" charset="0"/>
            </a:endParaRPr>
          </a:p>
        </p:txBody>
      </p:sp>
      <p:sp>
        <p:nvSpPr>
          <p:cNvPr id="329" name="during the match"/>
          <p:cNvSpPr txBox="1"/>
          <p:nvPr/>
        </p:nvSpPr>
        <p:spPr>
          <a:xfrm>
            <a:off x="1680166" y="428604"/>
            <a:ext cx="2743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PO ZAKOŃCZENIU SPOTKANIA</a:t>
            </a:r>
          </a:p>
        </p:txBody>
      </p:sp>
      <p:sp>
        <p:nvSpPr>
          <p:cNvPr id="257" name="ZoneTexte 193"/>
          <p:cNvSpPr txBox="1"/>
          <p:nvPr/>
        </p:nvSpPr>
        <p:spPr>
          <a:xfrm>
            <a:off x="1130473" y="304999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1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8" name="ZoneTexte 202"/>
          <p:cNvSpPr txBox="1"/>
          <p:nvPr/>
        </p:nvSpPr>
        <p:spPr>
          <a:xfrm>
            <a:off x="2410179" y="304999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18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ZoneTexte 204"/>
          <p:cNvSpPr txBox="1"/>
          <p:nvPr/>
        </p:nvSpPr>
        <p:spPr>
          <a:xfrm>
            <a:off x="3272240" y="304999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27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60" name="ZoneTexte 205"/>
          <p:cNvSpPr txBox="1"/>
          <p:nvPr/>
        </p:nvSpPr>
        <p:spPr>
          <a:xfrm>
            <a:off x="4022602" y="304999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21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1" name="ZoneTexte 206"/>
          <p:cNvSpPr txBox="1"/>
          <p:nvPr/>
        </p:nvSpPr>
        <p:spPr>
          <a:xfrm>
            <a:off x="4726417" y="304999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1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2" name="ZoneTexte 208"/>
          <p:cNvSpPr txBox="1"/>
          <p:nvPr/>
        </p:nvSpPr>
        <p:spPr>
          <a:xfrm>
            <a:off x="5360764" y="304999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1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ZoneTexte 209"/>
          <p:cNvSpPr txBox="1"/>
          <p:nvPr/>
        </p:nvSpPr>
        <p:spPr>
          <a:xfrm>
            <a:off x="4022602" y="322005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17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64" name="ZoneTexte 211"/>
          <p:cNvSpPr txBox="1"/>
          <p:nvPr/>
        </p:nvSpPr>
        <p:spPr>
          <a:xfrm>
            <a:off x="5360764" y="322005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1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65" name="ZoneTexte 213"/>
          <p:cNvSpPr txBox="1"/>
          <p:nvPr/>
        </p:nvSpPr>
        <p:spPr>
          <a:xfrm>
            <a:off x="3272240" y="322005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21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66" name="ZoneTexte 214"/>
          <p:cNvSpPr txBox="1"/>
          <p:nvPr/>
        </p:nvSpPr>
        <p:spPr>
          <a:xfrm>
            <a:off x="1130473" y="322005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7" name="ZoneTexte 215"/>
          <p:cNvSpPr txBox="1"/>
          <p:nvPr/>
        </p:nvSpPr>
        <p:spPr>
          <a:xfrm>
            <a:off x="1130473" y="338786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8" name="ZoneTexte 216"/>
          <p:cNvSpPr txBox="1"/>
          <p:nvPr/>
        </p:nvSpPr>
        <p:spPr>
          <a:xfrm>
            <a:off x="2410179" y="322005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21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69" name="ZoneTexte 217"/>
          <p:cNvSpPr txBox="1"/>
          <p:nvPr/>
        </p:nvSpPr>
        <p:spPr>
          <a:xfrm>
            <a:off x="2410179" y="338786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15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0" name="ZoneTexte 218"/>
          <p:cNvSpPr txBox="1"/>
          <p:nvPr/>
        </p:nvSpPr>
        <p:spPr>
          <a:xfrm>
            <a:off x="3272240" y="338786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15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1" name="ZoneTexte 219"/>
          <p:cNvSpPr txBox="1"/>
          <p:nvPr/>
        </p:nvSpPr>
        <p:spPr>
          <a:xfrm>
            <a:off x="4022602" y="338786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12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2" name="ZoneTexte 220"/>
          <p:cNvSpPr txBox="1"/>
          <p:nvPr/>
        </p:nvSpPr>
        <p:spPr>
          <a:xfrm>
            <a:off x="1789695" y="322005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1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3" name="ZoneTexte 221"/>
          <p:cNvSpPr txBox="1"/>
          <p:nvPr/>
        </p:nvSpPr>
        <p:spPr>
          <a:xfrm>
            <a:off x="1789695" y="338786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1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4" name="ZoneTexte 222"/>
          <p:cNvSpPr txBox="1"/>
          <p:nvPr/>
        </p:nvSpPr>
        <p:spPr>
          <a:xfrm>
            <a:off x="5360764" y="338786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1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5" name="ZoneTexte 223"/>
          <p:cNvSpPr txBox="1"/>
          <p:nvPr/>
        </p:nvSpPr>
        <p:spPr>
          <a:xfrm>
            <a:off x="5360764" y="355166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3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6" name="ZoneTexte 224"/>
          <p:cNvSpPr txBox="1"/>
          <p:nvPr/>
        </p:nvSpPr>
        <p:spPr>
          <a:xfrm>
            <a:off x="4726154" y="355351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1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7" name="ZoneTexte 225"/>
          <p:cNvSpPr txBox="1"/>
          <p:nvPr/>
        </p:nvSpPr>
        <p:spPr>
          <a:xfrm>
            <a:off x="4022602" y="355215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50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8" name="ZoneTexte 226"/>
          <p:cNvSpPr txBox="1"/>
          <p:nvPr/>
        </p:nvSpPr>
        <p:spPr>
          <a:xfrm>
            <a:off x="3272240" y="354865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63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9" name="ZoneTexte 227"/>
          <p:cNvSpPr txBox="1"/>
          <p:nvPr/>
        </p:nvSpPr>
        <p:spPr>
          <a:xfrm>
            <a:off x="2410179" y="354865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54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80" name="ZoneTexte 228"/>
          <p:cNvSpPr txBox="1"/>
          <p:nvPr/>
        </p:nvSpPr>
        <p:spPr>
          <a:xfrm>
            <a:off x="1799576" y="354865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2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1" name="ZoneTexte 229"/>
          <p:cNvSpPr txBox="1"/>
          <p:nvPr/>
        </p:nvSpPr>
        <p:spPr>
          <a:xfrm>
            <a:off x="1130473" y="355445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1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2" name="ZoneTexte 230"/>
          <p:cNvSpPr txBox="1"/>
          <p:nvPr/>
        </p:nvSpPr>
        <p:spPr>
          <a:xfrm>
            <a:off x="2231866" y="3932645"/>
            <a:ext cx="1779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Arial" pitchFamily="34" charset="0"/>
                <a:cs typeface="Arial" pitchFamily="34" charset="0"/>
              </a:rPr>
              <a:t>Larissa   /   Juliana</a:t>
            </a:r>
            <a:endParaRPr lang="pl-P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4" name="ZoneTexte 232"/>
          <p:cNvSpPr txBox="1"/>
          <p:nvPr/>
        </p:nvSpPr>
        <p:spPr>
          <a:xfrm>
            <a:off x="4513905" y="3932645"/>
            <a:ext cx="665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Arial" pitchFamily="34" charset="0"/>
                <a:cs typeface="Arial" pitchFamily="34" charset="0"/>
              </a:rPr>
              <a:t>B  R  A</a:t>
            </a:r>
            <a:endParaRPr lang="pl-P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5" name="ZoneTexte 233"/>
          <p:cNvSpPr txBox="1"/>
          <p:nvPr/>
        </p:nvSpPr>
        <p:spPr>
          <a:xfrm>
            <a:off x="5512563" y="395531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1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" name="Image 234" descr="signature AUS transpar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5622" y="5665639"/>
            <a:ext cx="705300" cy="253907"/>
          </a:xfrm>
          <a:prstGeom prst="rect">
            <a:avLst/>
          </a:prstGeom>
        </p:spPr>
      </p:pic>
      <p:pic>
        <p:nvPicPr>
          <p:cNvPr id="287" name="Image 235" descr="signature NZL transparent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230055" y="5714663"/>
            <a:ext cx="943697" cy="185951"/>
          </a:xfrm>
          <a:prstGeom prst="rect">
            <a:avLst/>
          </a:prstGeom>
        </p:spPr>
      </p:pic>
      <p:sp>
        <p:nvSpPr>
          <p:cNvPr id="291" name="Rectangle à coins arrondis 332"/>
          <p:cNvSpPr/>
          <p:nvPr/>
        </p:nvSpPr>
        <p:spPr>
          <a:xfrm>
            <a:off x="6300192" y="5396209"/>
            <a:ext cx="2448271" cy="4286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l-PL" sz="1200" smtClean="0">
                <a:solidFill>
                  <a:schemeClr val="tx1"/>
                </a:solidFill>
                <a:latin typeface="+mj-lt"/>
                <a:cs typeface="Arial" pitchFamily="34" charset="0"/>
              </a:rPr>
              <a:t>09:00 → 10:05 = 1h05'</a:t>
            </a:r>
          </a:p>
        </p:txBody>
      </p:sp>
      <p:sp>
        <p:nvSpPr>
          <p:cNvPr id="292" name="Rectangle à coins arrondis 249"/>
          <p:cNvSpPr/>
          <p:nvPr/>
        </p:nvSpPr>
        <p:spPr>
          <a:xfrm>
            <a:off x="6270202" y="4681828"/>
            <a:ext cx="2478261" cy="5715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l-PL" sz="1200" b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Całkowity czas spotkania</a:t>
            </a:r>
            <a:r>
              <a:rPr lang="pl-PL" sz="1200" smtClean="0">
                <a:solidFill>
                  <a:schemeClr val="tx1"/>
                </a:solidFill>
                <a:latin typeface="+mj-lt"/>
                <a:cs typeface="Arial" pitchFamily="34" charset="0"/>
              </a:rPr>
              <a:t>:</a:t>
            </a:r>
          </a:p>
          <a:p>
            <a:pPr algn="ctr"/>
            <a:r>
              <a:rPr lang="pl-PL" sz="1200" smtClean="0">
                <a:solidFill>
                  <a:schemeClr val="tx1"/>
                </a:solidFill>
                <a:latin typeface="+mj-lt"/>
                <a:cs typeface="Arial" pitchFamily="34" charset="0"/>
              </a:rPr>
              <a:t>Czas rozpoczęcia 1szego seta do czasu zakończenia seta ostatniego.</a:t>
            </a:r>
          </a:p>
        </p:txBody>
      </p:sp>
      <p:sp>
        <p:nvSpPr>
          <p:cNvPr id="293" name="ZoneTexte 87"/>
          <p:cNvSpPr txBox="1"/>
          <p:nvPr/>
        </p:nvSpPr>
        <p:spPr>
          <a:xfrm>
            <a:off x="1789695" y="304999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4" name="ZoneTexte 88"/>
          <p:cNvSpPr txBox="1"/>
          <p:nvPr/>
        </p:nvSpPr>
        <p:spPr>
          <a:xfrm>
            <a:off x="4726417" y="322005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5" name="ZoneTexte 89"/>
          <p:cNvSpPr txBox="1"/>
          <p:nvPr/>
        </p:nvSpPr>
        <p:spPr>
          <a:xfrm>
            <a:off x="4726417" y="338786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6" name="ZoneTexte 90"/>
          <p:cNvSpPr txBox="1"/>
          <p:nvPr/>
        </p:nvSpPr>
        <p:spPr>
          <a:xfrm>
            <a:off x="1467487" y="369503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09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" name="ZoneTexte 91"/>
          <p:cNvSpPr txBox="1"/>
          <p:nvPr/>
        </p:nvSpPr>
        <p:spPr>
          <a:xfrm>
            <a:off x="1814027" y="369503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00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8" name="ZoneTexte 92"/>
          <p:cNvSpPr txBox="1"/>
          <p:nvPr/>
        </p:nvSpPr>
        <p:spPr>
          <a:xfrm>
            <a:off x="5029848" y="369503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10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9" name="ZoneTexte 93"/>
          <p:cNvSpPr txBox="1"/>
          <p:nvPr/>
        </p:nvSpPr>
        <p:spPr>
          <a:xfrm>
            <a:off x="5376388" y="369503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05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0" name="ZoneTexte 94"/>
          <p:cNvSpPr txBox="1"/>
          <p:nvPr/>
        </p:nvSpPr>
        <p:spPr>
          <a:xfrm>
            <a:off x="3609648" y="369503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1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1" name="ZoneTexte 95"/>
          <p:cNvSpPr txBox="1"/>
          <p:nvPr/>
        </p:nvSpPr>
        <p:spPr>
          <a:xfrm>
            <a:off x="3965708" y="369503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05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40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8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0"/>
      <p:bldP spid="257" grpId="0"/>
      <p:bldP spid="258" grpId="0"/>
      <p:bldP spid="259" grpId="0"/>
      <p:bldP spid="260" grpId="0"/>
      <p:bldP spid="261" grpId="0"/>
      <p:bldP spid="262" grpId="0"/>
      <p:bldP spid="263" grpId="0"/>
      <p:bldP spid="264" grpId="0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/>
      <p:bldP spid="273" grpId="0"/>
      <p:bldP spid="274" grpId="0"/>
      <p:bldP spid="275" grpId="0"/>
      <p:bldP spid="276" grpId="0"/>
      <p:bldP spid="277" grpId="0"/>
      <p:bldP spid="278" grpId="0"/>
      <p:bldP spid="279" grpId="0"/>
      <p:bldP spid="280" grpId="0"/>
      <p:bldP spid="281" grpId="0"/>
      <p:bldP spid="282" grpId="0"/>
      <p:bldP spid="284" grpId="0"/>
      <p:bldP spid="285" grpId="0"/>
      <p:bldP spid="291" grpId="0" animBg="1"/>
      <p:bldP spid="291" grpId="1" animBg="1"/>
      <p:bldP spid="292" grpId="0" animBg="1"/>
      <p:bldP spid="292" grpId="1" animBg="1"/>
      <p:bldP spid="293" grpId="0"/>
      <p:bldP spid="294" grpId="0"/>
      <p:bldP spid="295" grpId="0"/>
      <p:bldP spid="296" grpId="0"/>
      <p:bldP spid="297" grpId="0"/>
      <p:bldP spid="298" grpId="0"/>
      <p:bldP spid="299" grpId="0"/>
      <p:bldP spid="300" grpId="0"/>
      <p:bldP spid="3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4" y="6021288"/>
            <a:ext cx="799406" cy="836712"/>
          </a:xfrm>
          <a:prstGeom prst="rect">
            <a:avLst/>
          </a:prstGeom>
        </p:spPr>
      </p:pic>
      <p:pic>
        <p:nvPicPr>
          <p:cNvPr id="7" name="Obraz 6" descr="Untitl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69209"/>
            <a:ext cx="1999323" cy="688791"/>
          </a:xfrm>
          <a:prstGeom prst="rect">
            <a:avLst/>
          </a:prstGeom>
        </p:spPr>
      </p:pic>
      <p:pic>
        <p:nvPicPr>
          <p:cNvPr id="9" name="Image 1">
            <a:hlinkClick r:id="rId6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8" y="0"/>
            <a:ext cx="1085822" cy="675329"/>
          </a:xfrm>
          <a:prstGeom prst="rect">
            <a:avLst/>
          </a:prstGeom>
        </p:spPr>
      </p:pic>
      <p:sp>
        <p:nvSpPr>
          <p:cNvPr id="328" name="3 (titre)"/>
          <p:cNvSpPr txBox="1"/>
          <p:nvPr/>
        </p:nvSpPr>
        <p:spPr>
          <a:xfrm>
            <a:off x="1357290" y="360002"/>
            <a:ext cx="401370" cy="492443"/>
          </a:xfrm>
          <a:prstGeom prst="rect">
            <a:avLst/>
          </a:prstGeom>
          <a:noFill/>
        </p:spPr>
        <p:txBody>
          <a:bodyPr wrap="none" lIns="90000" tIns="0" rIns="90000" bIns="0" rtlCol="0">
            <a:spAutoFit/>
          </a:bodyPr>
          <a:lstStyle/>
          <a:p>
            <a:r>
              <a:rPr lang="pl-PL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5</a:t>
            </a:r>
          </a:p>
        </p:txBody>
      </p:sp>
      <p:sp>
        <p:nvSpPr>
          <p:cNvPr id="329" name="during the match"/>
          <p:cNvSpPr txBox="1"/>
          <p:nvPr/>
        </p:nvSpPr>
        <p:spPr>
          <a:xfrm>
            <a:off x="1680166" y="428604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SEKCJA UWAGI</a:t>
            </a:r>
          </a:p>
        </p:txBody>
      </p:sp>
      <p:grpSp>
        <p:nvGrpSpPr>
          <p:cNvPr id="82" name="Groupe 247"/>
          <p:cNvGrpSpPr/>
          <p:nvPr/>
        </p:nvGrpSpPr>
        <p:grpSpPr>
          <a:xfrm>
            <a:off x="3643308" y="642918"/>
            <a:ext cx="5214817" cy="4809911"/>
            <a:chOff x="3143240" y="1500174"/>
            <a:chExt cx="5214817" cy="4809910"/>
          </a:xfrm>
        </p:grpSpPr>
        <p:grpSp>
          <p:nvGrpSpPr>
            <p:cNvPr id="83" name="Groupe 131"/>
            <p:cNvGrpSpPr/>
            <p:nvPr/>
          </p:nvGrpSpPr>
          <p:grpSpPr>
            <a:xfrm>
              <a:off x="3143240" y="1500174"/>
              <a:ext cx="5214817" cy="4809910"/>
              <a:chOff x="3143240" y="1500174"/>
              <a:chExt cx="5214817" cy="4809910"/>
            </a:xfrm>
          </p:grpSpPr>
          <p:grpSp>
            <p:nvGrpSpPr>
              <p:cNvPr id="86" name="Groupe 150"/>
              <p:cNvGrpSpPr/>
              <p:nvPr/>
            </p:nvGrpSpPr>
            <p:grpSpPr>
              <a:xfrm>
                <a:off x="3143240" y="1500174"/>
                <a:ext cx="5214817" cy="4809910"/>
                <a:chOff x="3143240" y="1500174"/>
                <a:chExt cx="5214817" cy="4809910"/>
              </a:xfrm>
            </p:grpSpPr>
            <p:pic>
              <p:nvPicPr>
                <p:cNvPr id="88" name="pavé remarques" descr="feuille match 2 remarks.PNG"/>
                <p:cNvPicPr>
                  <a:picLocks noChangeAspect="1"/>
                </p:cNvPicPr>
                <p:nvPr/>
              </p:nvPicPr>
              <p:blipFill>
                <a:blip r:embed="rId8" cstate="print"/>
                <a:srcRect l="35096" t="10079" r="7874" b="5759"/>
                <a:stretch>
                  <a:fillRect/>
                </a:stretch>
              </p:blipFill>
              <p:spPr>
                <a:xfrm>
                  <a:off x="3143240" y="1500174"/>
                  <a:ext cx="5214817" cy="4809910"/>
                </a:xfrm>
                <a:prstGeom prst="rect">
                  <a:avLst/>
                </a:prstGeom>
                <a:effectLst>
                  <a:outerShdw blurRad="50800" dir="8100000" sx="104000" sy="104000" algn="tr" rotWithShape="0">
                    <a:prstClr val="black">
                      <a:alpha val="53000"/>
                    </a:prstClr>
                  </a:outerShdw>
                </a:effectLst>
              </p:spPr>
            </p:pic>
            <p:sp>
              <p:nvSpPr>
                <p:cNvPr id="89" name="ZoneTexte 192"/>
                <p:cNvSpPr txBox="1"/>
                <p:nvPr/>
              </p:nvSpPr>
              <p:spPr>
                <a:xfrm>
                  <a:off x="3571868" y="2618898"/>
                  <a:ext cx="471490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200" dirty="0" smtClean="0">
                      <a:latin typeface="Arial" pitchFamily="34" charset="0"/>
                      <a:cs typeface="Arial" pitchFamily="34" charset="0"/>
                    </a:rPr>
                    <a:t>09:40:15, set 2, 14:17 zagrywa zespół A, zawodnik nr1 zespołu B poprosił o pomoc medyczną.</a:t>
                  </a:r>
                  <a:endParaRPr lang="pl-PL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" name="ZoneTexte 194"/>
                <p:cNvSpPr txBox="1"/>
                <p:nvPr/>
              </p:nvSpPr>
              <p:spPr>
                <a:xfrm>
                  <a:off x="3571868" y="2976088"/>
                  <a:ext cx="471490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200" dirty="0" smtClean="0">
                      <a:latin typeface="Arial" pitchFamily="34" charset="0"/>
                      <a:cs typeface="Arial" pitchFamily="34" charset="0"/>
                    </a:rPr>
                    <a:t>09:41:35, akredytowana pomoc medyczna przybyła na boisko (początek Przerwy dla Kontuzjowanego Zawodnika) </a:t>
                  </a:r>
                  <a:endParaRPr lang="pl-PL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" name="ZoneTexte 195"/>
                <p:cNvSpPr txBox="1"/>
                <p:nvPr/>
              </p:nvSpPr>
              <p:spPr>
                <a:xfrm>
                  <a:off x="3571868" y="3366315"/>
                  <a:ext cx="471490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200" dirty="0" smtClean="0">
                      <a:latin typeface="Arial" pitchFamily="34" charset="0"/>
                      <a:cs typeface="Arial" pitchFamily="34" charset="0"/>
                    </a:rPr>
                    <a:t>09:45:10, wznowienie meczu. Czas trwania 00:04:55.</a:t>
                  </a:r>
                  <a:endParaRPr lang="pl-PL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" name="toss A"/>
                <p:cNvSpPr txBox="1"/>
                <p:nvPr/>
              </p:nvSpPr>
              <p:spPr>
                <a:xfrm>
                  <a:off x="5472000" y="5940000"/>
                  <a:ext cx="3048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400" smtClean="0">
                      <a:latin typeface="Arial" pitchFamily="34" charset="0"/>
                      <a:cs typeface="Arial" pitchFamily="34" charset="0"/>
                    </a:rPr>
                    <a:t>A</a:t>
                  </a:r>
                  <a:endParaRPr lang="pl-PL" sz="14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7" name="toss B"/>
              <p:cNvSpPr txBox="1"/>
              <p:nvPr/>
            </p:nvSpPr>
            <p:spPr>
              <a:xfrm>
                <a:off x="6174000" y="5940000"/>
                <a:ext cx="304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400" smtClean="0">
                    <a:latin typeface="Arial" pitchFamily="34" charset="0"/>
                    <a:cs typeface="Arial" pitchFamily="34" charset="0"/>
                  </a:rPr>
                  <a:t>B</a:t>
                </a:r>
                <a:endParaRPr lang="pl-PL" sz="14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" name="ZoneTexte 195"/>
            <p:cNvSpPr txBox="1"/>
            <p:nvPr/>
          </p:nvSpPr>
          <p:spPr>
            <a:xfrm>
              <a:off x="3571868" y="4437885"/>
              <a:ext cx="4714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200" dirty="0" smtClean="0">
                  <a:latin typeface="Arial" pitchFamily="34" charset="0"/>
                  <a:cs typeface="Arial" pitchFamily="34" charset="0"/>
                </a:rPr>
                <a:t>10:03:05, mecz wznowiono. Czas trwania 00:01:55.</a:t>
              </a:r>
              <a:endParaRPr lang="pl-PL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ZoneTexte 146"/>
            <p:cNvSpPr txBox="1"/>
            <p:nvPr/>
          </p:nvSpPr>
          <p:spPr>
            <a:xfrm>
              <a:off x="3571868" y="3854239"/>
              <a:ext cx="47149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>
                  <a:latin typeface="Arial" pitchFamily="34" charset="0"/>
                  <a:cs typeface="Arial" pitchFamily="34" charset="0"/>
                </a:rPr>
                <a:t>10:01:10, set 3, 13:10 zagrywa zespół B, zespół A poprosił o rozpoczęcie Procedury Rozpatrzenia Protestu. SG przybył na boisko i rozpatrzył protest jako “ODRZUCONY NA POZIOMIE 1".</a:t>
              </a:r>
            </a:p>
          </p:txBody>
        </p:sp>
      </p:grpSp>
      <p:sp>
        <p:nvSpPr>
          <p:cNvPr id="93" name="ZoneTexte 107"/>
          <p:cNvSpPr txBox="1"/>
          <p:nvPr/>
        </p:nvSpPr>
        <p:spPr>
          <a:xfrm>
            <a:off x="3929058" y="1071548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Arial" pitchFamily="34" charset="0"/>
                <a:cs typeface="Arial" pitchFamily="34" charset="0"/>
              </a:rPr>
              <a:t> Set 1, zawodnik nr 2 zespołu B ukarany (czerwona kartka) za specjalne wykopanie jednej z meczowych piłek poza pole gry, bez żadnych dodatkowych konsekwencji.</a:t>
            </a:r>
            <a:endParaRPr lang="pl-P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ZoneTexte 110"/>
          <p:cNvSpPr txBox="1"/>
          <p:nvPr/>
        </p:nvSpPr>
        <p:spPr>
          <a:xfrm>
            <a:off x="1355714" y="1835341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i="1" smtClean="0"/>
              <a:t>K</a:t>
            </a:r>
          </a:p>
        </p:txBody>
      </p:sp>
      <p:pic>
        <p:nvPicPr>
          <p:cNvPr id="95" name="Image 111" descr="ballon 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2976" y="1857364"/>
            <a:ext cx="211162" cy="214315"/>
          </a:xfrm>
          <a:prstGeom prst="rect">
            <a:avLst/>
          </a:prstGeom>
        </p:spPr>
      </p:pic>
      <p:sp>
        <p:nvSpPr>
          <p:cNvPr id="96" name="ZoneTexte 112"/>
          <p:cNvSpPr txBox="1"/>
          <p:nvPr/>
        </p:nvSpPr>
        <p:spPr>
          <a:xfrm>
            <a:off x="1355714" y="2192530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i="1" smtClean="0"/>
              <a:t>K</a:t>
            </a:r>
          </a:p>
        </p:txBody>
      </p:sp>
      <p:pic>
        <p:nvPicPr>
          <p:cNvPr id="97" name="Image 113" descr="ballon 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2976" y="2214553"/>
            <a:ext cx="211162" cy="214315"/>
          </a:xfrm>
          <a:prstGeom prst="rect">
            <a:avLst/>
          </a:prstGeom>
        </p:spPr>
      </p:pic>
      <p:sp>
        <p:nvSpPr>
          <p:cNvPr id="98" name="ZoneTexte 114"/>
          <p:cNvSpPr txBox="1"/>
          <p:nvPr/>
        </p:nvSpPr>
        <p:spPr>
          <a:xfrm>
            <a:off x="1355714" y="254972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i="1" smtClean="0"/>
              <a:t>C</a:t>
            </a:r>
          </a:p>
        </p:txBody>
      </p:sp>
      <p:pic>
        <p:nvPicPr>
          <p:cNvPr id="99" name="Image 115" descr="ballon 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2976" y="2571744"/>
            <a:ext cx="211162" cy="214315"/>
          </a:xfrm>
          <a:prstGeom prst="rect">
            <a:avLst/>
          </a:prstGeom>
        </p:spPr>
      </p:pic>
      <p:sp>
        <p:nvSpPr>
          <p:cNvPr id="100" name="ZoneTexte 116"/>
          <p:cNvSpPr txBox="1"/>
          <p:nvPr/>
        </p:nvSpPr>
        <p:spPr>
          <a:xfrm>
            <a:off x="500034" y="1071547"/>
            <a:ext cx="2786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Każde zdarzenie mające wpływ na czas trwania seta należy opisać według klucza:</a:t>
            </a:r>
          </a:p>
        </p:txBody>
      </p:sp>
      <p:sp>
        <p:nvSpPr>
          <p:cNvPr id="101" name="ZoneTexte 117"/>
          <p:cNvSpPr txBox="1"/>
          <p:nvPr/>
        </p:nvSpPr>
        <p:spPr>
          <a:xfrm>
            <a:off x="1475656" y="1835341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i="1" smtClean="0"/>
              <a:t>iedy</a:t>
            </a:r>
          </a:p>
        </p:txBody>
      </p:sp>
      <p:sp>
        <p:nvSpPr>
          <p:cNvPr id="102" name="ZoneTexte 118"/>
          <p:cNvSpPr txBox="1"/>
          <p:nvPr/>
        </p:nvSpPr>
        <p:spPr>
          <a:xfrm>
            <a:off x="1475656" y="2192530"/>
            <a:ext cx="33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i="1" smtClean="0"/>
              <a:t>to</a:t>
            </a:r>
          </a:p>
        </p:txBody>
      </p:sp>
      <p:sp>
        <p:nvSpPr>
          <p:cNvPr id="103" name="ZoneTexte 119"/>
          <p:cNvSpPr txBox="1"/>
          <p:nvPr/>
        </p:nvSpPr>
        <p:spPr>
          <a:xfrm>
            <a:off x="1465876" y="2549721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i="1" smtClean="0"/>
              <a:t>o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372098" y="1844824"/>
            <a:ext cx="642942" cy="285752"/>
          </a:xfrm>
          <a:prstGeom prst="rect">
            <a:avLst/>
          </a:prstGeom>
          <a:solidFill>
            <a:schemeClr val="accent1">
              <a:alpha val="34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105" name="Rectangle 104"/>
          <p:cNvSpPr/>
          <p:nvPr/>
        </p:nvSpPr>
        <p:spPr>
          <a:xfrm>
            <a:off x="1372098" y="2207144"/>
            <a:ext cx="642942" cy="285752"/>
          </a:xfrm>
          <a:prstGeom prst="rect">
            <a:avLst/>
          </a:prstGeom>
          <a:solidFill>
            <a:schemeClr val="accent2">
              <a:alpha val="34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106" name="Rectangle 105"/>
          <p:cNvSpPr/>
          <p:nvPr/>
        </p:nvSpPr>
        <p:spPr>
          <a:xfrm>
            <a:off x="1372098" y="2567184"/>
            <a:ext cx="642942" cy="285752"/>
          </a:xfrm>
          <a:prstGeom prst="rect">
            <a:avLst/>
          </a:prstGeom>
          <a:solidFill>
            <a:srgbClr val="00B050">
              <a:alpha val="34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107" name="Rectangle 106"/>
          <p:cNvSpPr/>
          <p:nvPr/>
        </p:nvSpPr>
        <p:spPr>
          <a:xfrm>
            <a:off x="4143372" y="1808022"/>
            <a:ext cx="2769619" cy="156499"/>
          </a:xfrm>
          <a:prstGeom prst="rect">
            <a:avLst/>
          </a:prstGeom>
          <a:solidFill>
            <a:schemeClr val="accent1">
              <a:alpha val="34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8" name="Rectangle 107"/>
          <p:cNvSpPr/>
          <p:nvPr/>
        </p:nvSpPr>
        <p:spPr>
          <a:xfrm>
            <a:off x="4143371" y="2984885"/>
            <a:ext cx="2769619" cy="214315"/>
          </a:xfrm>
          <a:prstGeom prst="rect">
            <a:avLst/>
          </a:prstGeom>
          <a:solidFill>
            <a:schemeClr val="accent1">
              <a:alpha val="34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9" name="Rectangle 108"/>
          <p:cNvSpPr/>
          <p:nvPr/>
        </p:nvSpPr>
        <p:spPr>
          <a:xfrm>
            <a:off x="6929540" y="1808022"/>
            <a:ext cx="1674908" cy="156499"/>
          </a:xfrm>
          <a:prstGeom prst="rect">
            <a:avLst/>
          </a:prstGeom>
          <a:solidFill>
            <a:schemeClr val="accent2">
              <a:alpha val="34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0" name="Rectangle 109"/>
          <p:cNvSpPr/>
          <p:nvPr/>
        </p:nvSpPr>
        <p:spPr>
          <a:xfrm>
            <a:off x="6912990" y="2990094"/>
            <a:ext cx="611338" cy="214315"/>
          </a:xfrm>
          <a:prstGeom prst="rect">
            <a:avLst/>
          </a:prstGeom>
          <a:solidFill>
            <a:schemeClr val="accent2">
              <a:alpha val="34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1" name="Rectangle 110"/>
          <p:cNvSpPr/>
          <p:nvPr/>
        </p:nvSpPr>
        <p:spPr>
          <a:xfrm>
            <a:off x="4163184" y="1996006"/>
            <a:ext cx="1981142" cy="154458"/>
          </a:xfrm>
          <a:prstGeom prst="rect">
            <a:avLst/>
          </a:prstGeom>
          <a:solidFill>
            <a:srgbClr val="00B050">
              <a:alpha val="34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2" name="Rectangle 111"/>
          <p:cNvSpPr/>
          <p:nvPr/>
        </p:nvSpPr>
        <p:spPr>
          <a:xfrm>
            <a:off x="4143372" y="3214686"/>
            <a:ext cx="3164932" cy="189634"/>
          </a:xfrm>
          <a:prstGeom prst="rect">
            <a:avLst/>
          </a:prstGeom>
          <a:solidFill>
            <a:srgbClr val="00B050">
              <a:alpha val="34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3" name="ZoneTexte 134"/>
          <p:cNvSpPr txBox="1"/>
          <p:nvPr/>
        </p:nvSpPr>
        <p:spPr>
          <a:xfrm>
            <a:off x="500034" y="3192662"/>
            <a:ext cx="2648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smtClean="0"/>
              <a:t>Procedura Rozpatrzenia Protestu :</a:t>
            </a:r>
          </a:p>
        </p:txBody>
      </p:sp>
      <p:sp>
        <p:nvSpPr>
          <p:cNvPr id="114" name="ZoneTexte 135"/>
          <p:cNvSpPr txBox="1"/>
          <p:nvPr/>
        </p:nvSpPr>
        <p:spPr>
          <a:xfrm>
            <a:off x="1355715" y="3621290"/>
            <a:ext cx="2133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i="1" smtClean="0"/>
              <a:t>Zapisz decyzję S.GŁównego</a:t>
            </a:r>
          </a:p>
        </p:txBody>
      </p:sp>
      <p:pic>
        <p:nvPicPr>
          <p:cNvPr id="115" name="Image 136" descr="ballon 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2976" y="3643313"/>
            <a:ext cx="211162" cy="214315"/>
          </a:xfrm>
          <a:prstGeom prst="rect">
            <a:avLst/>
          </a:prstGeom>
        </p:spPr>
      </p:pic>
      <p:sp>
        <p:nvSpPr>
          <p:cNvPr id="116" name="ZoneTexte 137"/>
          <p:cNvSpPr txBox="1"/>
          <p:nvPr/>
        </p:nvSpPr>
        <p:spPr>
          <a:xfrm>
            <a:off x="1355715" y="3978480"/>
            <a:ext cx="1716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smtClean="0"/>
              <a:t>Poziom protestu</a:t>
            </a:r>
          </a:p>
        </p:txBody>
      </p:sp>
      <p:pic>
        <p:nvPicPr>
          <p:cNvPr id="117" name="Image 138" descr="ballon 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2976" y="4000504"/>
            <a:ext cx="211162" cy="214315"/>
          </a:xfrm>
          <a:prstGeom prst="rect">
            <a:avLst/>
          </a:prstGeom>
        </p:spPr>
      </p:pic>
      <p:sp>
        <p:nvSpPr>
          <p:cNvPr id="118" name="Rectangle 117"/>
          <p:cNvSpPr/>
          <p:nvPr/>
        </p:nvSpPr>
        <p:spPr>
          <a:xfrm>
            <a:off x="6250716" y="3404319"/>
            <a:ext cx="2353732" cy="176311"/>
          </a:xfrm>
          <a:prstGeom prst="rect">
            <a:avLst/>
          </a:prstGeom>
          <a:solidFill>
            <a:schemeClr val="accent6">
              <a:lumMod val="75000"/>
              <a:alpha val="34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9" name="ZoneTexte 143"/>
          <p:cNvSpPr txBox="1"/>
          <p:nvPr/>
        </p:nvSpPr>
        <p:spPr>
          <a:xfrm>
            <a:off x="500036" y="4714885"/>
            <a:ext cx="769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smtClean="0"/>
              <a:t>Uwaga :</a:t>
            </a:r>
          </a:p>
        </p:txBody>
      </p:sp>
      <p:sp>
        <p:nvSpPr>
          <p:cNvPr id="120" name="ZoneTexte 144"/>
          <p:cNvSpPr txBox="1"/>
          <p:nvPr/>
        </p:nvSpPr>
        <p:spPr>
          <a:xfrm>
            <a:off x="641334" y="5050050"/>
            <a:ext cx="3098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i="1" smtClean="0"/>
              <a:t>Przerwa dla Kontuzjowanego Zawodnika</a:t>
            </a:r>
          </a:p>
          <a:p>
            <a:r>
              <a:rPr lang="pl-PL" sz="1400" i="1" smtClean="0"/>
              <a:t>jest udzielana na wniosek </a:t>
            </a:r>
            <a:r>
              <a:rPr lang="pl-PL" sz="1400" i="1" u="sng" smtClean="0"/>
              <a:t>zawodnika</a:t>
            </a:r>
          </a:p>
        </p:txBody>
      </p:sp>
      <p:pic>
        <p:nvPicPr>
          <p:cNvPr id="121" name="Image 145" descr="ballon 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1835" y="5176207"/>
            <a:ext cx="211162" cy="214315"/>
          </a:xfrm>
          <a:prstGeom prst="rect">
            <a:avLst/>
          </a:prstGeom>
        </p:spPr>
      </p:pic>
      <p:sp>
        <p:nvSpPr>
          <p:cNvPr id="122" name="ZoneTexte 148"/>
          <p:cNvSpPr txBox="1"/>
          <p:nvPr/>
        </p:nvSpPr>
        <p:spPr>
          <a:xfrm>
            <a:off x="641334" y="5569495"/>
            <a:ext cx="2778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smtClean="0"/>
              <a:t>Procedura Rozpatrzenia Protestu jest inicjowana na wniosek </a:t>
            </a:r>
            <a:r>
              <a:rPr lang="pl-PL" sz="1400" i="1" u="sng" smtClean="0"/>
              <a:t>drużyny</a:t>
            </a:r>
            <a:endParaRPr lang="pl-PL" sz="1400" i="1" smtClean="0"/>
          </a:p>
        </p:txBody>
      </p:sp>
      <p:pic>
        <p:nvPicPr>
          <p:cNvPr id="123" name="Image 149" descr="ballon 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596" y="5662957"/>
            <a:ext cx="211162" cy="214315"/>
          </a:xfrm>
          <a:prstGeom prst="rect">
            <a:avLst/>
          </a:prstGeom>
        </p:spPr>
      </p:pic>
      <p:sp>
        <p:nvSpPr>
          <p:cNvPr id="124" name="Rectangle à coins arrondis 157"/>
          <p:cNvSpPr/>
          <p:nvPr/>
        </p:nvSpPr>
        <p:spPr>
          <a:xfrm>
            <a:off x="4572000" y="5500702"/>
            <a:ext cx="3357586" cy="112680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 smtClean="0">
                <a:solidFill>
                  <a:schemeClr val="tx1"/>
                </a:solidFill>
                <a:cs typeface="Arial" pitchFamily="34" charset="0"/>
              </a:rPr>
              <a:t>Uwaga :</a:t>
            </a:r>
          </a:p>
          <a:p>
            <a:r>
              <a:rPr lang="pl-PL" sz="1200" dirty="0" smtClean="0">
                <a:solidFill>
                  <a:schemeClr val="tx1"/>
                </a:solidFill>
                <a:cs typeface="Arial" pitchFamily="34" charset="0"/>
              </a:rPr>
              <a:t>Niewłaściwe zachowanie zawodników w stosunku do sędziów, obsługi boiska, czy jego wyposażenia musi być opisane zgodnie z tabelą kar finansowych regulaminu rozgrywek.</a:t>
            </a:r>
            <a:endParaRPr lang="pl-PL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4000496" y="1071547"/>
            <a:ext cx="4714908" cy="646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688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0"/>
      <p:bldP spid="93" grpId="0"/>
      <p:bldP spid="94" grpId="0"/>
      <p:bldP spid="96" grpId="0"/>
      <p:bldP spid="98" grpId="0"/>
      <p:bldP spid="100" grpId="0"/>
      <p:bldP spid="101" grpId="0"/>
      <p:bldP spid="102" grpId="0"/>
      <p:bldP spid="103" grpId="0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/>
      <p:bldP spid="114" grpId="0"/>
      <p:bldP spid="116" grpId="0"/>
      <p:bldP spid="118" grpId="0" animBg="1"/>
      <p:bldP spid="120" grpId="0"/>
      <p:bldP spid="122" grpId="0"/>
      <p:bldP spid="124" grpId="0" animBg="1"/>
      <p:bldP spid="1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hlinkHover r:id="" action="ppaction://noaction" highlightClick="1"/>
          </p:cNvPr>
          <p:cNvSpPr txBox="1"/>
          <p:nvPr/>
        </p:nvSpPr>
        <p:spPr>
          <a:xfrm>
            <a:off x="1254768" y="2238442"/>
            <a:ext cx="294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2 czarne długopisy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>
            <a:hlinkHover r:id="" action="ppaction://noaction" highlightClick="1"/>
          </p:cNvPr>
          <p:cNvSpPr txBox="1"/>
          <p:nvPr/>
        </p:nvSpPr>
        <p:spPr>
          <a:xfrm>
            <a:off x="1253465" y="2617433"/>
            <a:ext cx="1399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O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łówek</a:t>
            </a:r>
          </a:p>
          <a:p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>
            <a:hlinkHover r:id="" action="ppaction://noaction" highlightClick="1"/>
          </p:cNvPr>
          <p:cNvSpPr txBox="1"/>
          <p:nvPr/>
        </p:nvSpPr>
        <p:spPr>
          <a:xfrm>
            <a:off x="1253465" y="3032932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- Linijka (kartki)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>
            <a:hlinkHover r:id="" action="ppaction://noaction" highlightClick="1"/>
          </p:cNvPr>
          <p:cNvSpPr txBox="1"/>
          <p:nvPr/>
        </p:nvSpPr>
        <p:spPr>
          <a:xfrm>
            <a:off x="5053028" y="2238442"/>
            <a:ext cx="233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- Tablica ręczna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>
            <a:hlinkHover r:id="" action="ppaction://noaction" highlightClick="1"/>
          </p:cNvPr>
          <p:cNvSpPr txBox="1"/>
          <p:nvPr/>
        </p:nvSpPr>
        <p:spPr>
          <a:xfrm>
            <a:off x="5053028" y="2613885"/>
            <a:ext cx="3892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Tabliczki z numerami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i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2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>
            <a:hlinkHover r:id="" action="ppaction://noaction" highlightClick="1"/>
          </p:cNvPr>
          <p:cNvSpPr txBox="1"/>
          <p:nvPr/>
        </p:nvSpPr>
        <p:spPr>
          <a:xfrm>
            <a:off x="5053028" y="2973881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- Buzzer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>
            <a:hlinkHover r:id="" action="ppaction://noaction" highlightClick="1"/>
          </p:cNvPr>
          <p:cNvSpPr txBox="1"/>
          <p:nvPr/>
        </p:nvSpPr>
        <p:spPr>
          <a:xfrm>
            <a:off x="2257280" y="4592196"/>
            <a:ext cx="5230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Czysty druk protokołu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Kilka kartek czystego papieru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Plastikowa torba (PCV) na protokół</a:t>
            </a:r>
          </a:p>
          <a:p>
            <a:pPr marL="285750" indent="-285750">
              <a:buFontTx/>
              <a:buChar char="-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Podkładka z klipsem</a:t>
            </a:r>
          </a:p>
        </p:txBody>
      </p:sp>
      <p:sp>
        <p:nvSpPr>
          <p:cNvPr id="22" name="ZoneTexte 21">
            <a:hlinkHover r:id="" action="ppaction://noaction" highlightClick="1"/>
          </p:cNvPr>
          <p:cNvSpPr txBox="1"/>
          <p:nvPr/>
        </p:nvSpPr>
        <p:spPr>
          <a:xfrm>
            <a:off x="1253465" y="1610405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i="1" dirty="0" smtClean="0">
                <a:latin typeface="Arial" pitchFamily="34" charset="0"/>
                <a:cs typeface="Arial" pitchFamily="34" charset="0"/>
              </a:rPr>
              <a:t>Sekretarz</a:t>
            </a:r>
            <a:endParaRPr lang="fr-FR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>
            <a:hlinkHover r:id="" action="ppaction://noaction" highlightClick="1"/>
          </p:cNvPr>
          <p:cNvSpPr txBox="1"/>
          <p:nvPr/>
        </p:nvSpPr>
        <p:spPr>
          <a:xfrm>
            <a:off x="5053028" y="1719890"/>
            <a:ext cx="3097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i="1" dirty="0" smtClean="0">
                <a:latin typeface="Arial" pitchFamily="34" charset="0"/>
                <a:cs typeface="Arial" pitchFamily="34" charset="0"/>
              </a:rPr>
              <a:t>Asystent sekretarza</a:t>
            </a:r>
            <a:endParaRPr lang="fr-FR" sz="2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e 24"/>
          <p:cNvGrpSpPr/>
          <p:nvPr/>
        </p:nvGrpSpPr>
        <p:grpSpPr>
          <a:xfrm>
            <a:off x="896075" y="274914"/>
            <a:ext cx="2068440" cy="440771"/>
            <a:chOff x="574097" y="1785926"/>
            <a:chExt cx="2068440" cy="440771"/>
          </a:xfrm>
        </p:grpSpPr>
        <p:pic>
          <p:nvPicPr>
            <p:cNvPr id="25" name="Image 7" descr="ballon transparent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4097" y="1785926"/>
              <a:ext cx="422323" cy="428626"/>
            </a:xfrm>
            <a:prstGeom prst="rect">
              <a:avLst/>
            </a:prstGeom>
            <a:effectLst/>
          </p:spPr>
        </p:pic>
        <p:sp>
          <p:nvSpPr>
            <p:cNvPr id="26" name="ZoneTexte 9">
              <a:hlinkClick r:id="rId2" action="ppaction://hlinksldjump"/>
              <a:hlinkHover r:id="" action="ppaction://noaction" highlightClick="1"/>
            </p:cNvPr>
            <p:cNvSpPr txBox="1"/>
            <p:nvPr/>
          </p:nvSpPr>
          <p:spPr>
            <a:xfrm>
              <a:off x="1000100" y="1857365"/>
              <a:ext cx="1642437" cy="369332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pl-PL" b="1" dirty="0" smtClean="0">
                  <a:latin typeface="Arial" pitchFamily="34" charset="0"/>
                  <a:cs typeface="Arial" pitchFamily="34" charset="0"/>
                </a:rPr>
                <a:t>Wyposażenie</a:t>
              </a:r>
              <a:endParaRPr lang="pl-PL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7382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4" y="6021288"/>
            <a:ext cx="799406" cy="836712"/>
          </a:xfrm>
          <a:prstGeom prst="rect">
            <a:avLst/>
          </a:prstGeom>
        </p:spPr>
      </p:pic>
      <p:pic>
        <p:nvPicPr>
          <p:cNvPr id="7" name="Obraz 6" descr="Untitl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69209"/>
            <a:ext cx="1999323" cy="688791"/>
          </a:xfrm>
          <a:prstGeom prst="rect">
            <a:avLst/>
          </a:prstGeom>
        </p:spPr>
      </p:pic>
      <p:pic>
        <p:nvPicPr>
          <p:cNvPr id="9" name="Image 1">
            <a:hlinkClick r:id="rId6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8" y="0"/>
            <a:ext cx="1085822" cy="675329"/>
          </a:xfrm>
          <a:prstGeom prst="rect">
            <a:avLst/>
          </a:prstGeom>
        </p:spPr>
      </p:pic>
      <p:sp>
        <p:nvSpPr>
          <p:cNvPr id="328" name="3 (titre)"/>
          <p:cNvSpPr txBox="1"/>
          <p:nvPr/>
        </p:nvSpPr>
        <p:spPr>
          <a:xfrm>
            <a:off x="1357290" y="360002"/>
            <a:ext cx="401370" cy="492443"/>
          </a:xfrm>
          <a:prstGeom prst="rect">
            <a:avLst/>
          </a:prstGeom>
          <a:noFill/>
        </p:spPr>
        <p:txBody>
          <a:bodyPr wrap="none" lIns="90000" tIns="0" rIns="90000" bIns="0" rtlCol="0">
            <a:spAutoFit/>
          </a:bodyPr>
          <a:lstStyle/>
          <a:p>
            <a:r>
              <a:rPr lang="pl-PL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5</a:t>
            </a:r>
          </a:p>
        </p:txBody>
      </p:sp>
      <p:sp>
        <p:nvSpPr>
          <p:cNvPr id="329" name="during the match"/>
          <p:cNvSpPr txBox="1"/>
          <p:nvPr/>
        </p:nvSpPr>
        <p:spPr>
          <a:xfrm>
            <a:off x="1680166" y="428604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SEKCJA UWAGI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6180" y="1646281"/>
            <a:ext cx="5487335" cy="4382999"/>
            <a:chOff x="126180" y="1646281"/>
            <a:chExt cx="5487335" cy="4382999"/>
          </a:xfrm>
        </p:grpSpPr>
        <p:grpSp>
          <p:nvGrpSpPr>
            <p:cNvPr id="51" name="Group 50"/>
            <p:cNvGrpSpPr/>
            <p:nvPr/>
          </p:nvGrpSpPr>
          <p:grpSpPr>
            <a:xfrm>
              <a:off x="126180" y="1646281"/>
              <a:ext cx="5487335" cy="4382999"/>
              <a:chOff x="451131" y="1646281"/>
              <a:chExt cx="5487335" cy="4382999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0353" r="45575"/>
              <a:stretch/>
            </p:blipFill>
            <p:spPr>
              <a:xfrm>
                <a:off x="451131" y="1646281"/>
                <a:ext cx="5487335" cy="4382999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53" name="ZoneTexte 8"/>
              <p:cNvSpPr txBox="1"/>
              <p:nvPr/>
            </p:nvSpPr>
            <p:spPr>
              <a:xfrm>
                <a:off x="1984591" y="1665898"/>
                <a:ext cx="7076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>
                    <a:latin typeface="Arial Narrow" pitchFamily="34" charset="0"/>
                    <a:cs typeface="Arial" pitchFamily="34" charset="0"/>
                  </a:rPr>
                  <a:t>B  R  A</a:t>
                </a:r>
                <a:endParaRPr lang="fr-FR" sz="1600" dirty="0"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54" name="ZoneTexte 9"/>
              <p:cNvSpPr txBox="1"/>
              <p:nvPr/>
            </p:nvSpPr>
            <p:spPr>
              <a:xfrm>
                <a:off x="4129291" y="1665898"/>
                <a:ext cx="6951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>
                    <a:latin typeface="Arial Narrow" pitchFamily="34" charset="0"/>
                    <a:cs typeface="Arial" pitchFamily="34" charset="0"/>
                  </a:rPr>
                  <a:t>A  U  T</a:t>
                </a:r>
                <a:endParaRPr lang="fr-FR" sz="1600" dirty="0"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55" name="ZoneTexte 10"/>
              <p:cNvSpPr txBox="1"/>
              <p:nvPr/>
            </p:nvSpPr>
            <p:spPr>
              <a:xfrm>
                <a:off x="1531251" y="2145024"/>
                <a:ext cx="8771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err="1" smtClean="0">
                    <a:latin typeface="Arial" pitchFamily="34" charset="0"/>
                    <a:cs typeface="Arial" pitchFamily="34" charset="0"/>
                  </a:rPr>
                  <a:t>França</a:t>
                </a:r>
                <a:r>
                  <a:rPr lang="fr-FR" sz="1200" dirty="0" smtClean="0">
                    <a:latin typeface="Arial" pitchFamily="34" charset="0"/>
                    <a:cs typeface="Arial" pitchFamily="34" charset="0"/>
                  </a:rPr>
                  <a:t>, L.</a:t>
                </a:r>
                <a:endParaRPr lang="fr-FR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ZoneTexte 11"/>
              <p:cNvSpPr txBox="1"/>
              <p:nvPr/>
            </p:nvSpPr>
            <p:spPr>
              <a:xfrm>
                <a:off x="1531251" y="2367071"/>
                <a:ext cx="16530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smtClean="0">
                    <a:latin typeface="Arial" pitchFamily="34" charset="0"/>
                    <a:cs typeface="Arial" pitchFamily="34" charset="0"/>
                  </a:rPr>
                  <a:t>Felisberta da Silva, J.</a:t>
                </a:r>
                <a:endParaRPr lang="fr-FR" sz="12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ZoneTexte 12"/>
              <p:cNvSpPr txBox="1"/>
              <p:nvPr/>
            </p:nvSpPr>
            <p:spPr>
              <a:xfrm>
                <a:off x="3916067" y="2352782"/>
                <a:ext cx="11235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smtClean="0">
                    <a:latin typeface="Arial" pitchFamily="34" charset="0"/>
                    <a:cs typeface="Arial" pitchFamily="34" charset="0"/>
                  </a:rPr>
                  <a:t>Schwaiger, S.</a:t>
                </a:r>
                <a:endParaRPr lang="fr-FR" sz="12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ZoneTexte 13"/>
              <p:cNvSpPr txBox="1"/>
              <p:nvPr/>
            </p:nvSpPr>
            <p:spPr>
              <a:xfrm>
                <a:off x="1021289" y="213549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fr-FR" sz="12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ZoneTexte 14"/>
              <p:cNvSpPr txBox="1"/>
              <p:nvPr/>
            </p:nvSpPr>
            <p:spPr>
              <a:xfrm>
                <a:off x="1021289" y="2352782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fr-FR" sz="12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ZoneTexte 15"/>
              <p:cNvSpPr txBox="1"/>
              <p:nvPr/>
            </p:nvSpPr>
            <p:spPr>
              <a:xfrm>
                <a:off x="3461046" y="2144093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fr-FR" sz="12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ZoneTexte 16"/>
              <p:cNvSpPr txBox="1"/>
              <p:nvPr/>
            </p:nvSpPr>
            <p:spPr>
              <a:xfrm>
                <a:off x="3461046" y="2352782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fr-FR" sz="12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ZoneTexte 82"/>
              <p:cNvSpPr txBox="1"/>
              <p:nvPr/>
            </p:nvSpPr>
            <p:spPr>
              <a:xfrm>
                <a:off x="3916067" y="2140261"/>
                <a:ext cx="11315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smtClean="0">
                    <a:latin typeface="Arial" pitchFamily="34" charset="0"/>
                    <a:cs typeface="Arial" pitchFamily="34" charset="0"/>
                  </a:rPr>
                  <a:t>Schwaiger, D.</a:t>
                </a:r>
                <a:endParaRPr lang="fr-FR" sz="12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Ellipse 32"/>
              <p:cNvSpPr/>
              <p:nvPr/>
            </p:nvSpPr>
            <p:spPr>
              <a:xfrm>
                <a:off x="3487720" y="2173234"/>
                <a:ext cx="214314" cy="21431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Ellipse 33"/>
              <p:cNvSpPr/>
              <p:nvPr/>
            </p:nvSpPr>
            <p:spPr>
              <a:xfrm>
                <a:off x="1047377" y="2157439"/>
                <a:ext cx="214314" cy="21431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ZoneTexte 34"/>
              <p:cNvSpPr txBox="1"/>
              <p:nvPr/>
            </p:nvSpPr>
            <p:spPr>
              <a:xfrm>
                <a:off x="1178454" y="2163708"/>
                <a:ext cx="2648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smtClean="0">
                    <a:latin typeface="Arial" pitchFamily="34" charset="0"/>
                    <a:cs typeface="Arial" pitchFamily="34" charset="0"/>
                  </a:rPr>
                  <a:t>*</a:t>
                </a:r>
                <a:endParaRPr lang="fr-FR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ZoneTexte 35"/>
              <p:cNvSpPr txBox="1"/>
              <p:nvPr/>
            </p:nvSpPr>
            <p:spPr>
              <a:xfrm>
                <a:off x="3628120" y="2383152"/>
                <a:ext cx="2648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smtClean="0">
                    <a:latin typeface="Arial" pitchFamily="34" charset="0"/>
                    <a:cs typeface="Arial" pitchFamily="34" charset="0"/>
                  </a:rPr>
                  <a:t>*</a:t>
                </a:r>
                <a:endParaRPr lang="fr-FR" sz="160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67" name="Image 36" descr="signature AUS transparent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771611" y="2595756"/>
                <a:ext cx="642942" cy="231459"/>
              </a:xfrm>
              <a:prstGeom prst="rect">
                <a:avLst/>
              </a:prstGeom>
            </p:spPr>
          </p:pic>
          <p:pic>
            <p:nvPicPr>
              <p:cNvPr id="68" name="Image 37" descr="signature NZL transparent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327174" y="2601395"/>
                <a:ext cx="860261" cy="169509"/>
              </a:xfrm>
              <a:prstGeom prst="rect">
                <a:avLst/>
              </a:prstGeom>
            </p:spPr>
          </p:pic>
          <p:sp>
            <p:nvSpPr>
              <p:cNvPr id="69" name="ZoneTexte 83"/>
              <p:cNvSpPr txBox="1"/>
              <p:nvPr/>
            </p:nvSpPr>
            <p:spPr>
              <a:xfrm>
                <a:off x="3573504" y="1688649"/>
                <a:ext cx="304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fr-FR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" name="ZoneTexte 42"/>
              <p:cNvSpPr txBox="1"/>
              <p:nvPr/>
            </p:nvSpPr>
            <p:spPr>
              <a:xfrm>
                <a:off x="1623750" y="4395133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err="1" smtClean="0">
                    <a:latin typeface="Arial" pitchFamily="34" charset="0"/>
                    <a:cs typeface="Arial" pitchFamily="34" charset="0"/>
                  </a:rPr>
                  <a:t>Kawiak</a:t>
                </a:r>
                <a:r>
                  <a:rPr lang="fr-FR" sz="1200" dirty="0" smtClean="0">
                    <a:latin typeface="Arial" pitchFamily="34" charset="0"/>
                    <a:cs typeface="Arial" pitchFamily="34" charset="0"/>
                  </a:rPr>
                  <a:t> , B.</a:t>
                </a:r>
                <a:endParaRPr lang="fr-FR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" name="ZoneTexte 43"/>
              <p:cNvSpPr txBox="1"/>
              <p:nvPr/>
            </p:nvSpPr>
            <p:spPr>
              <a:xfrm>
                <a:off x="1618987" y="4612416"/>
                <a:ext cx="10038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err="1" smtClean="0">
                    <a:latin typeface="Arial" pitchFamily="34" charset="0"/>
                    <a:cs typeface="Arial" pitchFamily="34" charset="0"/>
                  </a:rPr>
                  <a:t>Darocha</a:t>
                </a:r>
                <a:r>
                  <a:rPr lang="fr-FR" sz="1200" dirty="0" smtClean="0">
                    <a:latin typeface="Arial" pitchFamily="34" charset="0"/>
                    <a:cs typeface="Arial" pitchFamily="34" charset="0"/>
                  </a:rPr>
                  <a:t>, H.</a:t>
                </a:r>
                <a:endParaRPr lang="fr-FR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ZoneTexte 44"/>
              <p:cNvSpPr txBox="1"/>
              <p:nvPr/>
            </p:nvSpPr>
            <p:spPr>
              <a:xfrm>
                <a:off x="1618455" y="4823616"/>
                <a:ext cx="12790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err="1" smtClean="0">
                    <a:latin typeface="Arial" pitchFamily="34" charset="0"/>
                    <a:cs typeface="Arial" pitchFamily="34" charset="0"/>
                  </a:rPr>
                  <a:t>Myszkowska</a:t>
                </a:r>
                <a:r>
                  <a:rPr lang="fr-FR" sz="1200" dirty="0" smtClean="0">
                    <a:latin typeface="Arial" pitchFamily="34" charset="0"/>
                    <a:cs typeface="Arial" pitchFamily="34" charset="0"/>
                  </a:rPr>
                  <a:t>, A.</a:t>
                </a:r>
                <a:endParaRPr lang="fr-FR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ZoneTexte 45"/>
              <p:cNvSpPr txBox="1"/>
              <p:nvPr/>
            </p:nvSpPr>
            <p:spPr>
              <a:xfrm>
                <a:off x="1601379" y="5255664"/>
                <a:ext cx="6303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latin typeface="Arial" pitchFamily="34" charset="0"/>
                    <a:cs typeface="Arial" pitchFamily="34" charset="0"/>
                  </a:rPr>
                  <a:t>Oli, </a:t>
                </a:r>
                <a:r>
                  <a:rPr lang="fr-FR" sz="1200" dirty="0"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fr-FR" sz="12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fr-FR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ZoneTexte 47"/>
              <p:cNvSpPr txBox="1"/>
              <p:nvPr/>
            </p:nvSpPr>
            <p:spPr>
              <a:xfrm>
                <a:off x="3429287" y="4391568"/>
                <a:ext cx="5870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latin typeface="Arial" pitchFamily="34" charset="0"/>
                    <a:cs typeface="Arial" pitchFamily="34" charset="0"/>
                  </a:rPr>
                  <a:t>PZPS</a:t>
                </a:r>
                <a:endParaRPr lang="fr-FR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ZoneTexte 48"/>
              <p:cNvSpPr txBox="1"/>
              <p:nvPr/>
            </p:nvSpPr>
            <p:spPr>
              <a:xfrm>
                <a:off x="3429287" y="4607592"/>
                <a:ext cx="5870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latin typeface="Arial" pitchFamily="34" charset="0"/>
                    <a:cs typeface="Arial" pitchFamily="34" charset="0"/>
                  </a:rPr>
                  <a:t>PZPS</a:t>
                </a:r>
                <a:endParaRPr lang="fr-FR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ZoneTexte 49"/>
              <p:cNvSpPr txBox="1"/>
              <p:nvPr/>
            </p:nvSpPr>
            <p:spPr>
              <a:xfrm>
                <a:off x="3429287" y="4823616"/>
                <a:ext cx="5277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latin typeface="Arial" pitchFamily="34" charset="0"/>
                    <a:cs typeface="Arial" pitchFamily="34" charset="0"/>
                  </a:rPr>
                  <a:t>FIVB</a:t>
                </a:r>
                <a:endParaRPr lang="fr-FR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ZoneTexte 51"/>
              <p:cNvSpPr txBox="1"/>
              <p:nvPr/>
            </p:nvSpPr>
            <p:spPr>
              <a:xfrm>
                <a:off x="4051964" y="5237192"/>
                <a:ext cx="9204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err="1" smtClean="0">
                    <a:latin typeface="Arial" pitchFamily="34" charset="0"/>
                    <a:cs typeface="Arial" pitchFamily="34" charset="0"/>
                  </a:rPr>
                  <a:t>Bronek</a:t>
                </a:r>
                <a:r>
                  <a:rPr lang="fr-FR" sz="1200" dirty="0" smtClean="0">
                    <a:latin typeface="Arial" pitchFamily="34" charset="0"/>
                    <a:cs typeface="Arial" pitchFamily="34" charset="0"/>
                  </a:rPr>
                  <a:t>, G.</a:t>
                </a:r>
                <a:endParaRPr lang="fr-FR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ZoneTexte 66"/>
              <p:cNvSpPr txBox="1"/>
              <p:nvPr/>
            </p:nvSpPr>
            <p:spPr>
              <a:xfrm>
                <a:off x="1618455" y="5039640"/>
                <a:ext cx="10562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err="1" smtClean="0">
                    <a:latin typeface="Arial" pitchFamily="34" charset="0"/>
                    <a:cs typeface="Arial" pitchFamily="34" charset="0"/>
                  </a:rPr>
                  <a:t>Pomocna</a:t>
                </a:r>
                <a:r>
                  <a:rPr lang="fr-FR" sz="1200" dirty="0" smtClean="0">
                    <a:latin typeface="Arial" pitchFamily="34" charset="0"/>
                    <a:cs typeface="Arial" pitchFamily="34" charset="0"/>
                  </a:rPr>
                  <a:t>, A.</a:t>
                </a:r>
                <a:endParaRPr lang="fr-FR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ZoneTexte 68"/>
              <p:cNvSpPr txBox="1"/>
              <p:nvPr/>
            </p:nvSpPr>
            <p:spPr>
              <a:xfrm>
                <a:off x="3429287" y="5039640"/>
                <a:ext cx="6303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latin typeface="Arial" pitchFamily="34" charset="0"/>
                    <a:cs typeface="Arial" pitchFamily="34" charset="0"/>
                  </a:rPr>
                  <a:t>WZPS</a:t>
                </a:r>
                <a:endParaRPr lang="fr-FR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ZoneTexte 83"/>
              <p:cNvSpPr txBox="1"/>
              <p:nvPr/>
            </p:nvSpPr>
            <p:spPr>
              <a:xfrm>
                <a:off x="2951260" y="1688649"/>
                <a:ext cx="304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400" dirty="0">
                    <a:latin typeface="Arial" pitchFamily="34" charset="0"/>
                    <a:cs typeface="Arial" pitchFamily="34" charset="0"/>
                  </a:rPr>
                  <a:t>B</a:t>
                </a:r>
                <a:endParaRPr lang="fr-FR" sz="14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81" name="Image 259" descr="signature arbitre 1 transparent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043297" y="4454744"/>
                <a:ext cx="1279579" cy="240457"/>
              </a:xfrm>
              <a:prstGeom prst="rect">
                <a:avLst/>
              </a:prstGeom>
            </p:spPr>
          </p:pic>
          <p:pic>
            <p:nvPicPr>
              <p:cNvPr id="126" name="Image 258" descr="signature arbitre 2 transparent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4186172" y="4679012"/>
                <a:ext cx="1282970" cy="220071"/>
              </a:xfrm>
              <a:prstGeom prst="rect">
                <a:avLst/>
              </a:prstGeom>
            </p:spPr>
          </p:pic>
          <p:pic>
            <p:nvPicPr>
              <p:cNvPr id="127" name="Image 257" descr="signature marqueur transparent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324288" y="4884411"/>
                <a:ext cx="988101" cy="248076"/>
              </a:xfrm>
              <a:prstGeom prst="rect">
                <a:avLst/>
              </a:prstGeom>
            </p:spPr>
          </p:pic>
          <p:pic>
            <p:nvPicPr>
              <p:cNvPr id="128" name="Picture 2" descr="G:\Stock\Volley\beach volley\2012\signature AUS transparent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lasticWrap smoothness="10"/>
                        </a14:imgEffect>
                        <a14:imgEffect>
                          <a14:sharpenSoften amount="-100000"/>
                        </a14:imgEffect>
                        <a14:imgEffect>
                          <a14:colorTemperature colorTemp="1500"/>
                        </a14:imgEffect>
                        <a14:imgEffect>
                          <a14:saturation sat="60000"/>
                        </a14:imgEffect>
                        <a14:imgEffect>
                          <a14:brightnessContrast bright="-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4805" y="5037545"/>
                <a:ext cx="516562" cy="287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9" name="ZoneTexte 193"/>
            <p:cNvSpPr txBox="1"/>
            <p:nvPr/>
          </p:nvSpPr>
          <p:spPr>
            <a:xfrm>
              <a:off x="805522" y="304999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pl-PL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ZoneTexte 202"/>
            <p:cNvSpPr txBox="1"/>
            <p:nvPr/>
          </p:nvSpPr>
          <p:spPr>
            <a:xfrm>
              <a:off x="2085228" y="304999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latin typeface="Arial" pitchFamily="34" charset="0"/>
                  <a:cs typeface="Arial" pitchFamily="34" charset="0"/>
                </a:rPr>
                <a:t>18</a:t>
              </a:r>
              <a:endParaRPr lang="pl-PL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ZoneTexte 204"/>
            <p:cNvSpPr txBox="1"/>
            <p:nvPr/>
          </p:nvSpPr>
          <p:spPr>
            <a:xfrm>
              <a:off x="3022859" y="304999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latin typeface="Arial" pitchFamily="34" charset="0"/>
                  <a:cs typeface="Arial" pitchFamily="34" charset="0"/>
                </a:rPr>
                <a:t>27</a:t>
              </a:r>
              <a:endParaRPr lang="pl-PL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ZoneTexte 205"/>
            <p:cNvSpPr txBox="1"/>
            <p:nvPr/>
          </p:nvSpPr>
          <p:spPr>
            <a:xfrm>
              <a:off x="3697651" y="304999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latin typeface="Arial" pitchFamily="34" charset="0"/>
                  <a:cs typeface="Arial" pitchFamily="34" charset="0"/>
                </a:rPr>
                <a:t>21</a:t>
              </a:r>
              <a:endParaRPr lang="pl-PL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ZoneTexte 206"/>
            <p:cNvSpPr txBox="1"/>
            <p:nvPr/>
          </p:nvSpPr>
          <p:spPr>
            <a:xfrm>
              <a:off x="4401466" y="304999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pl-PL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ZoneTexte 208"/>
            <p:cNvSpPr txBox="1"/>
            <p:nvPr/>
          </p:nvSpPr>
          <p:spPr>
            <a:xfrm>
              <a:off x="5035813" y="304999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pl-PL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ZoneTexte 209"/>
            <p:cNvSpPr txBox="1"/>
            <p:nvPr/>
          </p:nvSpPr>
          <p:spPr>
            <a:xfrm>
              <a:off x="3697651" y="322005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smtClean="0">
                  <a:latin typeface="Arial" pitchFamily="34" charset="0"/>
                  <a:cs typeface="Arial" pitchFamily="34" charset="0"/>
                </a:rPr>
                <a:t>17</a:t>
              </a:r>
              <a:endParaRPr lang="pl-PL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ZoneTexte 211"/>
            <p:cNvSpPr txBox="1"/>
            <p:nvPr/>
          </p:nvSpPr>
          <p:spPr>
            <a:xfrm>
              <a:off x="5035813" y="322005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smtClean="0">
                  <a:latin typeface="Arial" pitchFamily="34" charset="0"/>
                  <a:cs typeface="Arial" pitchFamily="34" charset="0"/>
                </a:rPr>
                <a:t>1</a:t>
              </a:r>
              <a:endParaRPr lang="pl-PL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ZoneTexte 213"/>
            <p:cNvSpPr txBox="1"/>
            <p:nvPr/>
          </p:nvSpPr>
          <p:spPr>
            <a:xfrm>
              <a:off x="3022859" y="322005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smtClean="0">
                  <a:latin typeface="Arial" pitchFamily="34" charset="0"/>
                  <a:cs typeface="Arial" pitchFamily="34" charset="0"/>
                </a:rPr>
                <a:t>21</a:t>
              </a:r>
              <a:endParaRPr lang="pl-PL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ZoneTexte 214"/>
            <p:cNvSpPr txBox="1"/>
            <p:nvPr/>
          </p:nvSpPr>
          <p:spPr>
            <a:xfrm>
              <a:off x="805522" y="322005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pl-PL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ZoneTexte 215"/>
            <p:cNvSpPr txBox="1"/>
            <p:nvPr/>
          </p:nvSpPr>
          <p:spPr>
            <a:xfrm>
              <a:off x="805522" y="338786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pl-PL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ZoneTexte 216"/>
            <p:cNvSpPr txBox="1"/>
            <p:nvPr/>
          </p:nvSpPr>
          <p:spPr>
            <a:xfrm>
              <a:off x="2085228" y="322005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smtClean="0">
                  <a:latin typeface="Arial" pitchFamily="34" charset="0"/>
                  <a:cs typeface="Arial" pitchFamily="34" charset="0"/>
                </a:rPr>
                <a:t>21</a:t>
              </a:r>
              <a:endParaRPr lang="pl-PL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ZoneTexte 217"/>
            <p:cNvSpPr txBox="1"/>
            <p:nvPr/>
          </p:nvSpPr>
          <p:spPr>
            <a:xfrm>
              <a:off x="2085228" y="338786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smtClean="0">
                  <a:latin typeface="Arial" pitchFamily="34" charset="0"/>
                  <a:cs typeface="Arial" pitchFamily="34" charset="0"/>
                </a:rPr>
                <a:t>15</a:t>
              </a:r>
              <a:endParaRPr lang="pl-PL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ZoneTexte 218"/>
            <p:cNvSpPr txBox="1"/>
            <p:nvPr/>
          </p:nvSpPr>
          <p:spPr>
            <a:xfrm>
              <a:off x="3022859" y="338786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smtClean="0">
                  <a:latin typeface="Arial" pitchFamily="34" charset="0"/>
                  <a:cs typeface="Arial" pitchFamily="34" charset="0"/>
                </a:rPr>
                <a:t>15</a:t>
              </a:r>
              <a:endParaRPr lang="pl-PL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ZoneTexte 219"/>
            <p:cNvSpPr txBox="1"/>
            <p:nvPr/>
          </p:nvSpPr>
          <p:spPr>
            <a:xfrm>
              <a:off x="3697651" y="338786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smtClean="0">
                  <a:latin typeface="Arial" pitchFamily="34" charset="0"/>
                  <a:cs typeface="Arial" pitchFamily="34" charset="0"/>
                </a:rPr>
                <a:t>12</a:t>
              </a:r>
              <a:endParaRPr lang="pl-PL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ZoneTexte 220"/>
            <p:cNvSpPr txBox="1"/>
            <p:nvPr/>
          </p:nvSpPr>
          <p:spPr>
            <a:xfrm>
              <a:off x="1464744" y="322005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smtClean="0">
                  <a:latin typeface="Arial" pitchFamily="34" charset="0"/>
                  <a:cs typeface="Arial" pitchFamily="34" charset="0"/>
                </a:rPr>
                <a:t>1</a:t>
              </a:r>
              <a:endParaRPr lang="pl-PL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ZoneTexte 221"/>
            <p:cNvSpPr txBox="1"/>
            <p:nvPr/>
          </p:nvSpPr>
          <p:spPr>
            <a:xfrm>
              <a:off x="1464744" y="338786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smtClean="0">
                  <a:latin typeface="Arial" pitchFamily="34" charset="0"/>
                  <a:cs typeface="Arial" pitchFamily="34" charset="0"/>
                </a:rPr>
                <a:t>1</a:t>
              </a:r>
              <a:endParaRPr lang="pl-PL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ZoneTexte 222"/>
            <p:cNvSpPr txBox="1"/>
            <p:nvPr/>
          </p:nvSpPr>
          <p:spPr>
            <a:xfrm>
              <a:off x="5035813" y="338786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smtClean="0">
                  <a:latin typeface="Arial" pitchFamily="34" charset="0"/>
                  <a:cs typeface="Arial" pitchFamily="34" charset="0"/>
                </a:rPr>
                <a:t>1</a:t>
              </a:r>
              <a:endParaRPr lang="pl-PL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ZoneTexte 223"/>
            <p:cNvSpPr txBox="1"/>
            <p:nvPr/>
          </p:nvSpPr>
          <p:spPr>
            <a:xfrm>
              <a:off x="5035813" y="355166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smtClean="0">
                  <a:latin typeface="Arial" pitchFamily="34" charset="0"/>
                  <a:cs typeface="Arial" pitchFamily="34" charset="0"/>
                </a:rPr>
                <a:t>3</a:t>
              </a:r>
              <a:endParaRPr lang="pl-PL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ZoneTexte 224"/>
            <p:cNvSpPr txBox="1"/>
            <p:nvPr/>
          </p:nvSpPr>
          <p:spPr>
            <a:xfrm>
              <a:off x="4401203" y="355351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smtClean="0">
                  <a:latin typeface="Arial" pitchFamily="34" charset="0"/>
                  <a:cs typeface="Arial" pitchFamily="34" charset="0"/>
                </a:rPr>
                <a:t>1</a:t>
              </a:r>
              <a:endParaRPr lang="pl-PL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ZoneTexte 225"/>
            <p:cNvSpPr txBox="1"/>
            <p:nvPr/>
          </p:nvSpPr>
          <p:spPr>
            <a:xfrm>
              <a:off x="3697651" y="355215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smtClean="0">
                  <a:latin typeface="Arial" pitchFamily="34" charset="0"/>
                  <a:cs typeface="Arial" pitchFamily="34" charset="0"/>
                </a:rPr>
                <a:t>50</a:t>
              </a:r>
              <a:endParaRPr lang="pl-PL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ZoneTexte 226"/>
            <p:cNvSpPr txBox="1"/>
            <p:nvPr/>
          </p:nvSpPr>
          <p:spPr>
            <a:xfrm>
              <a:off x="3022859" y="354865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latin typeface="Arial" pitchFamily="34" charset="0"/>
                  <a:cs typeface="Arial" pitchFamily="34" charset="0"/>
                </a:rPr>
                <a:t>63</a:t>
              </a:r>
              <a:endParaRPr lang="pl-PL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ZoneTexte 227"/>
            <p:cNvSpPr txBox="1"/>
            <p:nvPr/>
          </p:nvSpPr>
          <p:spPr>
            <a:xfrm>
              <a:off x="2085228" y="354865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smtClean="0">
                  <a:latin typeface="Arial" pitchFamily="34" charset="0"/>
                  <a:cs typeface="Arial" pitchFamily="34" charset="0"/>
                </a:rPr>
                <a:t>54</a:t>
              </a:r>
              <a:endParaRPr lang="pl-PL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ZoneTexte 228"/>
            <p:cNvSpPr txBox="1"/>
            <p:nvPr/>
          </p:nvSpPr>
          <p:spPr>
            <a:xfrm>
              <a:off x="1474625" y="354865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pl-PL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ZoneTexte 229"/>
            <p:cNvSpPr txBox="1"/>
            <p:nvPr/>
          </p:nvSpPr>
          <p:spPr>
            <a:xfrm>
              <a:off x="805522" y="355445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pl-PL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ZoneTexte 230"/>
            <p:cNvSpPr txBox="1"/>
            <p:nvPr/>
          </p:nvSpPr>
          <p:spPr>
            <a:xfrm>
              <a:off x="1906915" y="3932645"/>
              <a:ext cx="1779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>
                  <a:latin typeface="Arial" pitchFamily="34" charset="0"/>
                  <a:cs typeface="Arial" pitchFamily="34" charset="0"/>
                </a:rPr>
                <a:t>Larissa   /   Juliana</a:t>
              </a:r>
              <a:endParaRPr lang="pl-PL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ZoneTexte 232"/>
            <p:cNvSpPr txBox="1"/>
            <p:nvPr/>
          </p:nvSpPr>
          <p:spPr>
            <a:xfrm>
              <a:off x="4188954" y="3932645"/>
              <a:ext cx="6651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dirty="0" smtClean="0">
                  <a:latin typeface="Arial" pitchFamily="34" charset="0"/>
                  <a:cs typeface="Arial" pitchFamily="34" charset="0"/>
                </a:rPr>
                <a:t>B  R  A</a:t>
              </a:r>
              <a:endParaRPr lang="pl-PL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ZoneTexte 233"/>
            <p:cNvSpPr txBox="1"/>
            <p:nvPr/>
          </p:nvSpPr>
          <p:spPr>
            <a:xfrm>
              <a:off x="5187612" y="3955316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pl-PL" sz="12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7" name="Image 234" descr="signature AUS transparent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40671" y="5665639"/>
              <a:ext cx="705300" cy="253907"/>
            </a:xfrm>
            <a:prstGeom prst="rect">
              <a:avLst/>
            </a:prstGeom>
          </p:spPr>
        </p:pic>
        <p:pic>
          <p:nvPicPr>
            <p:cNvPr id="158" name="Image 235" descr="signature NZL transparent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05104" y="5714663"/>
              <a:ext cx="943697" cy="185951"/>
            </a:xfrm>
            <a:prstGeom prst="rect">
              <a:avLst/>
            </a:prstGeom>
          </p:spPr>
        </p:pic>
        <p:sp>
          <p:nvSpPr>
            <p:cNvPr id="159" name="ZoneTexte 87"/>
            <p:cNvSpPr txBox="1"/>
            <p:nvPr/>
          </p:nvSpPr>
          <p:spPr>
            <a:xfrm>
              <a:off x="1464744" y="304999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smtClean="0">
                  <a:latin typeface="Arial" pitchFamily="34" charset="0"/>
                  <a:cs typeface="Arial" pitchFamily="34" charset="0"/>
                </a:rPr>
                <a:t>0</a:t>
              </a:r>
              <a:endParaRPr lang="pl-PL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ZoneTexte 88"/>
            <p:cNvSpPr txBox="1"/>
            <p:nvPr/>
          </p:nvSpPr>
          <p:spPr>
            <a:xfrm>
              <a:off x="4401466" y="322005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smtClean="0">
                  <a:latin typeface="Arial" pitchFamily="34" charset="0"/>
                  <a:cs typeface="Arial" pitchFamily="34" charset="0"/>
                </a:rPr>
                <a:t>0</a:t>
              </a:r>
              <a:endParaRPr lang="pl-PL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ZoneTexte 89"/>
            <p:cNvSpPr txBox="1"/>
            <p:nvPr/>
          </p:nvSpPr>
          <p:spPr>
            <a:xfrm>
              <a:off x="4401466" y="338786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smtClean="0">
                  <a:latin typeface="Arial" pitchFamily="34" charset="0"/>
                  <a:cs typeface="Arial" pitchFamily="34" charset="0"/>
                </a:rPr>
                <a:t>0</a:t>
              </a:r>
              <a:endParaRPr lang="pl-PL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ZoneTexte 90"/>
            <p:cNvSpPr txBox="1"/>
            <p:nvPr/>
          </p:nvSpPr>
          <p:spPr>
            <a:xfrm>
              <a:off x="1142536" y="369503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latin typeface="Arial" pitchFamily="34" charset="0"/>
                  <a:cs typeface="Arial" pitchFamily="34" charset="0"/>
                </a:rPr>
                <a:t>09</a:t>
              </a:r>
              <a:endParaRPr lang="pl-PL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ZoneTexte 91"/>
            <p:cNvSpPr txBox="1"/>
            <p:nvPr/>
          </p:nvSpPr>
          <p:spPr>
            <a:xfrm>
              <a:off x="1489076" y="369503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latin typeface="Arial" pitchFamily="34" charset="0"/>
                  <a:cs typeface="Arial" pitchFamily="34" charset="0"/>
                </a:rPr>
                <a:t>00</a:t>
              </a:r>
              <a:endParaRPr lang="pl-PL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" name="ZoneTexte 92"/>
            <p:cNvSpPr txBox="1"/>
            <p:nvPr/>
          </p:nvSpPr>
          <p:spPr>
            <a:xfrm>
              <a:off x="4704897" y="369503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pl-PL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ZoneTexte 93"/>
            <p:cNvSpPr txBox="1"/>
            <p:nvPr/>
          </p:nvSpPr>
          <p:spPr>
            <a:xfrm>
              <a:off x="5051437" y="369503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smtClean="0">
                  <a:latin typeface="Arial" pitchFamily="34" charset="0"/>
                  <a:cs typeface="Arial" pitchFamily="34" charset="0"/>
                </a:rPr>
                <a:t>05</a:t>
              </a:r>
              <a:endParaRPr lang="pl-PL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ZoneTexte 94"/>
            <p:cNvSpPr txBox="1"/>
            <p:nvPr/>
          </p:nvSpPr>
          <p:spPr>
            <a:xfrm>
              <a:off x="3284697" y="369503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pl-PL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ZoneTexte 95"/>
            <p:cNvSpPr txBox="1"/>
            <p:nvPr/>
          </p:nvSpPr>
          <p:spPr>
            <a:xfrm>
              <a:off x="3640757" y="369503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smtClean="0">
                  <a:latin typeface="Arial" pitchFamily="34" charset="0"/>
                  <a:cs typeface="Arial" pitchFamily="34" charset="0"/>
                </a:rPr>
                <a:t>05</a:t>
              </a:r>
              <a:endParaRPr lang="pl-PL" sz="12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8" name="ZoneTexte 106"/>
          <p:cNvSpPr txBox="1"/>
          <p:nvPr/>
        </p:nvSpPr>
        <p:spPr>
          <a:xfrm>
            <a:off x="4758560" y="366553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mtClean="0">
                <a:latin typeface="Arial" pitchFamily="34" charset="0"/>
                <a:cs typeface="Arial" pitchFamily="34" charset="0"/>
              </a:rPr>
              <a:t>0</a:t>
            </a:r>
            <a:endParaRPr lang="fr-FR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ZoneTexte 108"/>
          <p:cNvSpPr txBox="1"/>
          <p:nvPr/>
        </p:nvSpPr>
        <p:spPr>
          <a:xfrm>
            <a:off x="4757574" y="387727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mtClean="0">
                <a:latin typeface="Arial" pitchFamily="34" charset="0"/>
                <a:cs typeface="Arial" pitchFamily="34" charset="0"/>
              </a:rPr>
              <a:t>0</a:t>
            </a:r>
            <a:endParaRPr lang="fr-FR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ZoneTexte 113"/>
          <p:cNvSpPr txBox="1"/>
          <p:nvPr/>
        </p:nvSpPr>
        <p:spPr>
          <a:xfrm>
            <a:off x="4834632" y="441419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smtClean="0">
                <a:latin typeface="Arial" pitchFamily="34" charset="0"/>
                <a:cs typeface="Arial" pitchFamily="34" charset="0"/>
              </a:rPr>
              <a:t>10</a:t>
            </a:r>
            <a:endParaRPr lang="fr-FR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ZoneTexte 114"/>
          <p:cNvSpPr txBox="1"/>
          <p:nvPr/>
        </p:nvSpPr>
        <p:spPr>
          <a:xfrm>
            <a:off x="5112398" y="441419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smtClean="0">
                <a:latin typeface="Arial" pitchFamily="34" charset="0"/>
                <a:cs typeface="Arial" pitchFamily="34" charset="0"/>
              </a:rPr>
              <a:t>05</a:t>
            </a:r>
            <a:endParaRPr lang="fr-FR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ZoneTexte 115"/>
          <p:cNvSpPr txBox="1"/>
          <p:nvPr/>
        </p:nvSpPr>
        <p:spPr>
          <a:xfrm>
            <a:off x="3491880" y="434601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mtClean="0">
                <a:latin typeface="Arial" pitchFamily="34" charset="0"/>
                <a:cs typeface="Arial" pitchFamily="34" charset="0"/>
              </a:rPr>
              <a:t>1</a:t>
            </a:r>
            <a:endParaRPr lang="fr-FR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ZoneTexte 116"/>
          <p:cNvSpPr txBox="1"/>
          <p:nvPr/>
        </p:nvSpPr>
        <p:spPr>
          <a:xfrm>
            <a:off x="3825342" y="434601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mtClean="0">
                <a:latin typeface="Arial" pitchFamily="34" charset="0"/>
                <a:cs typeface="Arial" pitchFamily="34" charset="0"/>
              </a:rPr>
              <a:t>05</a:t>
            </a:r>
            <a:endParaRPr lang="fr-FR" sz="14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4" name="Groupe 247"/>
          <p:cNvGrpSpPr/>
          <p:nvPr/>
        </p:nvGrpSpPr>
        <p:grpSpPr>
          <a:xfrm>
            <a:off x="3491880" y="707321"/>
            <a:ext cx="5214817" cy="4809911"/>
            <a:chOff x="3143240" y="1500174"/>
            <a:chExt cx="5214817" cy="4809910"/>
          </a:xfrm>
        </p:grpSpPr>
        <p:grpSp>
          <p:nvGrpSpPr>
            <p:cNvPr id="175" name="Groupe 131"/>
            <p:cNvGrpSpPr/>
            <p:nvPr/>
          </p:nvGrpSpPr>
          <p:grpSpPr>
            <a:xfrm>
              <a:off x="3143240" y="1500174"/>
              <a:ext cx="5214817" cy="4809910"/>
              <a:chOff x="3143240" y="1500174"/>
              <a:chExt cx="5214817" cy="4809910"/>
            </a:xfrm>
          </p:grpSpPr>
          <p:grpSp>
            <p:nvGrpSpPr>
              <p:cNvPr id="178" name="Groupe 150"/>
              <p:cNvGrpSpPr/>
              <p:nvPr/>
            </p:nvGrpSpPr>
            <p:grpSpPr>
              <a:xfrm>
                <a:off x="3143240" y="1500174"/>
                <a:ext cx="5214817" cy="4809910"/>
                <a:chOff x="3143240" y="1500174"/>
                <a:chExt cx="5214817" cy="4809910"/>
              </a:xfrm>
            </p:grpSpPr>
            <p:pic>
              <p:nvPicPr>
                <p:cNvPr id="180" name="pavé remarques" descr="feuille match 2 remarks.PNG"/>
                <p:cNvPicPr>
                  <a:picLocks noChangeAspect="1"/>
                </p:cNvPicPr>
                <p:nvPr/>
              </p:nvPicPr>
              <p:blipFill>
                <a:blip r:embed="rId17" cstate="print"/>
                <a:srcRect l="35096" t="10079" r="7874" b="5759"/>
                <a:stretch>
                  <a:fillRect/>
                </a:stretch>
              </p:blipFill>
              <p:spPr>
                <a:xfrm>
                  <a:off x="3143240" y="1500174"/>
                  <a:ext cx="5214817" cy="4809910"/>
                </a:xfrm>
                <a:prstGeom prst="rect">
                  <a:avLst/>
                </a:prstGeom>
                <a:effectLst>
                  <a:outerShdw blurRad="50800" dir="8100000" sx="104000" sy="104000" algn="tr" rotWithShape="0">
                    <a:prstClr val="black">
                      <a:alpha val="53000"/>
                    </a:prstClr>
                  </a:outerShdw>
                </a:effectLst>
              </p:spPr>
            </p:pic>
            <p:sp>
              <p:nvSpPr>
                <p:cNvPr id="181" name="ZoneTexte 192"/>
                <p:cNvSpPr txBox="1"/>
                <p:nvPr/>
              </p:nvSpPr>
              <p:spPr>
                <a:xfrm>
                  <a:off x="3571868" y="2618898"/>
                  <a:ext cx="471490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200" dirty="0">
                      <a:latin typeface="Arial" pitchFamily="34" charset="0"/>
                      <a:cs typeface="Arial" pitchFamily="34" charset="0"/>
                    </a:rPr>
                    <a:t>09:40:15, set 2, 14:17 zagrywa zespół A, zawodnik nr1 zespołu B poprosił o pomoc medyczną.</a:t>
                  </a:r>
                </a:p>
              </p:txBody>
            </p:sp>
            <p:sp>
              <p:nvSpPr>
                <p:cNvPr id="182" name="ZoneTexte 194"/>
                <p:cNvSpPr txBox="1"/>
                <p:nvPr/>
              </p:nvSpPr>
              <p:spPr>
                <a:xfrm>
                  <a:off x="3571868" y="2976088"/>
                  <a:ext cx="471490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200" dirty="0">
                      <a:latin typeface="Arial" pitchFamily="34" charset="0"/>
                      <a:cs typeface="Arial" pitchFamily="34" charset="0"/>
                    </a:rPr>
                    <a:t>09:41:35, akredytowana pomoc medyczna przybyła na boisko (początek Przerwy dla Kontuzjowanego Zawodnika) </a:t>
                  </a:r>
                </a:p>
              </p:txBody>
            </p:sp>
            <p:sp>
              <p:nvSpPr>
                <p:cNvPr id="183" name="ZoneTexte 195"/>
                <p:cNvSpPr txBox="1"/>
                <p:nvPr/>
              </p:nvSpPr>
              <p:spPr>
                <a:xfrm>
                  <a:off x="3571868" y="3366315"/>
                  <a:ext cx="471490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200" dirty="0">
                      <a:latin typeface="Arial" pitchFamily="34" charset="0"/>
                      <a:cs typeface="Arial" pitchFamily="34" charset="0"/>
                    </a:rPr>
                    <a:t>09:45:10, wznowienie meczu. Czas trwania 00:04:55.</a:t>
                  </a:r>
                </a:p>
              </p:txBody>
            </p:sp>
            <p:sp>
              <p:nvSpPr>
                <p:cNvPr id="184" name="toss A"/>
                <p:cNvSpPr txBox="1"/>
                <p:nvPr/>
              </p:nvSpPr>
              <p:spPr>
                <a:xfrm>
                  <a:off x="5472000" y="5940000"/>
                  <a:ext cx="3048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smtClean="0">
                      <a:latin typeface="Arial" pitchFamily="34" charset="0"/>
                      <a:cs typeface="Arial" pitchFamily="34" charset="0"/>
                    </a:rPr>
                    <a:t>A</a:t>
                  </a:r>
                  <a:endParaRPr lang="fr-FR" sz="14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79" name="toss B"/>
              <p:cNvSpPr txBox="1"/>
              <p:nvPr/>
            </p:nvSpPr>
            <p:spPr>
              <a:xfrm>
                <a:off x="6174000" y="5940000"/>
                <a:ext cx="304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smtClean="0">
                    <a:latin typeface="Arial" pitchFamily="34" charset="0"/>
                    <a:cs typeface="Arial" pitchFamily="34" charset="0"/>
                  </a:rPr>
                  <a:t>B</a:t>
                </a:r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76" name="ZoneTexte 195"/>
            <p:cNvSpPr txBox="1"/>
            <p:nvPr/>
          </p:nvSpPr>
          <p:spPr>
            <a:xfrm>
              <a:off x="3559168" y="4285485"/>
              <a:ext cx="4714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200" dirty="0">
                  <a:latin typeface="Arial" pitchFamily="34" charset="0"/>
                  <a:cs typeface="Arial" pitchFamily="34" charset="0"/>
                </a:rPr>
                <a:t>10:03:05, mecz wznowiono. Czas trwania 00:01:55.</a:t>
              </a:r>
            </a:p>
          </p:txBody>
        </p:sp>
        <p:sp>
          <p:nvSpPr>
            <p:cNvPr id="177" name="ZoneTexte 146"/>
            <p:cNvSpPr txBox="1"/>
            <p:nvPr/>
          </p:nvSpPr>
          <p:spPr>
            <a:xfrm>
              <a:off x="3571868" y="3739939"/>
              <a:ext cx="47149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latin typeface="Arial" pitchFamily="34" charset="0"/>
                  <a:cs typeface="Arial" pitchFamily="34" charset="0"/>
                </a:rPr>
                <a:t>10:01:10, set 3, 13:10 zagrywa zespół B, zespół A poprosił o rozpoczęcie Procedury Rozpatrzenia Protestu. SG przybył na boisko i rozpatrzył protest jako “</a:t>
              </a:r>
              <a:r>
                <a:rPr lang="pl-PL" sz="1200" dirty="0" smtClean="0">
                  <a:latin typeface="Arial" pitchFamily="34" charset="0"/>
                  <a:cs typeface="Arial" pitchFamily="34" charset="0"/>
                </a:rPr>
                <a:t>ODRZUCONY </a:t>
              </a:r>
              <a:r>
                <a:rPr lang="pl-PL" sz="1200" dirty="0">
                  <a:latin typeface="Arial" pitchFamily="34" charset="0"/>
                  <a:cs typeface="Arial" pitchFamily="34" charset="0"/>
                </a:rPr>
                <a:t>NA POZIOMIE 1".</a:t>
              </a:r>
            </a:p>
          </p:txBody>
        </p:sp>
      </p:grpSp>
      <p:sp>
        <p:nvSpPr>
          <p:cNvPr id="185" name="ZoneTexte 195"/>
          <p:cNvSpPr txBox="1"/>
          <p:nvPr/>
        </p:nvSpPr>
        <p:spPr>
          <a:xfrm>
            <a:off x="3951284" y="3879855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>
                <a:latin typeface="Arial" pitchFamily="34" charset="0"/>
                <a:cs typeface="Arial" pitchFamily="34" charset="0"/>
              </a:rPr>
              <a:t>Wpływ 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przerw w meczu: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"Przerwy dla Kontuzjowanego Zawodnika" oraz "Procedury Rozpatrzenia Protestu"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na c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ałkowity czas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spotkania 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00:06:50.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ZoneTexte 252"/>
          <p:cNvSpPr txBox="1"/>
          <p:nvPr/>
        </p:nvSpPr>
        <p:spPr>
          <a:xfrm>
            <a:off x="3714744" y="3879856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fr-FR" sz="1200" b="1" baseline="30000" dirty="0" smtClean="0">
                <a:latin typeface="Arial" pitchFamily="34" charset="0"/>
                <a:cs typeface="Arial" pitchFamily="34" charset="0"/>
              </a:rPr>
              <a:t>3</a:t>
            </a:r>
            <a:endParaRPr lang="fr-FR" sz="12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ZoneTexte 253"/>
          <p:cNvSpPr txBox="1"/>
          <p:nvPr/>
        </p:nvSpPr>
        <p:spPr>
          <a:xfrm>
            <a:off x="3714744" y="1794681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smtClean="0">
                <a:latin typeface="Arial" pitchFamily="34" charset="0"/>
                <a:cs typeface="Arial" pitchFamily="34" charset="0"/>
              </a:rPr>
              <a:t>*</a:t>
            </a:r>
            <a:r>
              <a:rPr lang="fr-FR" sz="1200" b="1" baseline="30000" smtClean="0">
                <a:latin typeface="Arial" pitchFamily="34" charset="0"/>
                <a:cs typeface="Arial" pitchFamily="34" charset="0"/>
              </a:rPr>
              <a:t>1</a:t>
            </a:r>
            <a:endParaRPr lang="fr-FR" sz="1200" b="1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ZoneTexte 254"/>
          <p:cNvSpPr txBox="1"/>
          <p:nvPr/>
        </p:nvSpPr>
        <p:spPr>
          <a:xfrm>
            <a:off x="3714744" y="2913876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fr-FR" sz="12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fr-FR" sz="12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ZoneTexte 195"/>
          <p:cNvSpPr txBox="1"/>
          <p:nvPr/>
        </p:nvSpPr>
        <p:spPr>
          <a:xfrm>
            <a:off x="6429388" y="4484784"/>
            <a:ext cx="1071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Sędzia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190" name="ZoneTexte 195"/>
          <p:cNvSpPr txBox="1"/>
          <p:nvPr/>
        </p:nvSpPr>
        <p:spPr>
          <a:xfrm>
            <a:off x="6858016" y="4772036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SG</a:t>
            </a:r>
          </a:p>
        </p:txBody>
      </p:sp>
      <p:pic>
        <p:nvPicPr>
          <p:cNvPr id="191" name="Image 250" descr="signature arbitre 1 transparen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15206" y="4525295"/>
            <a:ext cx="1042874" cy="195976"/>
          </a:xfrm>
          <a:prstGeom prst="rect">
            <a:avLst/>
          </a:prstGeom>
        </p:spPr>
      </p:pic>
      <p:pic>
        <p:nvPicPr>
          <p:cNvPr id="192" name="Image 333" descr="signature RD transparent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286644" y="4843474"/>
            <a:ext cx="1190370" cy="462633"/>
          </a:xfrm>
          <a:prstGeom prst="rect">
            <a:avLst/>
          </a:prstGeom>
        </p:spPr>
      </p:pic>
      <p:sp>
        <p:nvSpPr>
          <p:cNvPr id="193" name="ZoneTexte 107"/>
          <p:cNvSpPr txBox="1"/>
          <p:nvPr/>
        </p:nvSpPr>
        <p:spPr>
          <a:xfrm>
            <a:off x="3777630" y="1135951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Arial" pitchFamily="34" charset="0"/>
                <a:cs typeface="Arial" pitchFamily="34" charset="0"/>
              </a:rPr>
              <a:t>Set 1, zawodnik nr 2 zespołu B ukarany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(czerwona kartka) za </a:t>
            </a:r>
            <a:r>
              <a:rPr lang="pl-PL" sz="1200" dirty="0">
                <a:latin typeface="Arial" pitchFamily="34" charset="0"/>
                <a:cs typeface="Arial" pitchFamily="34" charset="0"/>
              </a:rPr>
              <a:t>specjalne wykopanie jednej z meczowych piłek poza pole gry, bez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żadnych </a:t>
            </a:r>
            <a:r>
              <a:rPr lang="pl-PL" sz="1200" dirty="0">
                <a:latin typeface="Arial" pitchFamily="34" charset="0"/>
                <a:cs typeface="Arial" pitchFamily="34" charset="0"/>
              </a:rPr>
              <a:t>dodatkowych konsekwencji.</a:t>
            </a:r>
          </a:p>
        </p:txBody>
      </p:sp>
      <p:sp>
        <p:nvSpPr>
          <p:cNvPr id="194" name="ZoneTexte 246"/>
          <p:cNvSpPr txBox="1"/>
          <p:nvPr/>
        </p:nvSpPr>
        <p:spPr>
          <a:xfrm>
            <a:off x="2856425" y="3534345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fr-FR" sz="1200" b="1" baseline="30000" dirty="0" smtClean="0">
                <a:latin typeface="Arial" pitchFamily="34" charset="0"/>
                <a:cs typeface="Arial" pitchFamily="34" charset="0"/>
              </a:rPr>
              <a:t>3</a:t>
            </a:r>
            <a:endParaRPr lang="fr-FR" sz="12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ZoneTexte 245"/>
          <p:cNvSpPr txBox="1"/>
          <p:nvPr/>
        </p:nvSpPr>
        <p:spPr>
          <a:xfrm>
            <a:off x="2856425" y="3368235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fr-FR" sz="12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fr-FR" sz="12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ZoneTexte 242"/>
          <p:cNvSpPr txBox="1"/>
          <p:nvPr/>
        </p:nvSpPr>
        <p:spPr>
          <a:xfrm>
            <a:off x="2856425" y="3213874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fr-FR" sz="12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fr-FR" sz="1200" b="1" baseline="30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6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0"/>
      <p:bldP spid="172" grpId="0"/>
      <p:bldP spid="173" grpId="0"/>
      <p:bldP spid="185" grpId="0"/>
      <p:bldP spid="186" grpId="0"/>
      <p:bldP spid="187" grpId="0"/>
      <p:bldP spid="188" grpId="0"/>
      <p:bldP spid="189" grpId="0"/>
      <p:bldP spid="190" grpId="0"/>
      <p:bldP spid="1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4" y="6021288"/>
            <a:ext cx="799406" cy="836712"/>
          </a:xfrm>
          <a:prstGeom prst="rect">
            <a:avLst/>
          </a:prstGeom>
        </p:spPr>
      </p:pic>
      <p:pic>
        <p:nvPicPr>
          <p:cNvPr id="7" name="Obraz 6" descr="Untitl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69209"/>
            <a:ext cx="1999323" cy="688791"/>
          </a:xfrm>
          <a:prstGeom prst="rect">
            <a:avLst/>
          </a:prstGeom>
        </p:spPr>
      </p:pic>
      <p:pic>
        <p:nvPicPr>
          <p:cNvPr id="9" name="Image 1">
            <a:hlinkClick r:id="rId6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8" y="0"/>
            <a:ext cx="1085822" cy="675329"/>
          </a:xfrm>
          <a:prstGeom prst="rect">
            <a:avLst/>
          </a:prstGeom>
        </p:spPr>
      </p:pic>
      <p:sp>
        <p:nvSpPr>
          <p:cNvPr id="328" name="3 (titre)"/>
          <p:cNvSpPr txBox="1"/>
          <p:nvPr/>
        </p:nvSpPr>
        <p:spPr>
          <a:xfrm>
            <a:off x="1357290" y="360002"/>
            <a:ext cx="404576" cy="492443"/>
          </a:xfrm>
          <a:prstGeom prst="rect">
            <a:avLst/>
          </a:prstGeom>
          <a:noFill/>
        </p:spPr>
        <p:txBody>
          <a:bodyPr wrap="none" lIns="90000" tIns="0" rIns="90000" bIns="0" rtlCol="0">
            <a:spAutoFit/>
          </a:bodyPr>
          <a:lstStyle/>
          <a:p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6</a:t>
            </a:r>
            <a:endParaRPr lang="pl-PL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0" stA="58000" endPos="39000" dist="29997" dir="5400000" sy="-100000" algn="bl" rotWithShape="0"/>
              </a:effectLst>
              <a:latin typeface="Impact" pitchFamily="34" charset="0"/>
              <a:cs typeface="Segoe UI" pitchFamily="34" charset="0"/>
            </a:endParaRPr>
          </a:p>
        </p:txBody>
      </p:sp>
      <p:sp>
        <p:nvSpPr>
          <p:cNvPr id="329" name="during the match"/>
          <p:cNvSpPr txBox="1"/>
          <p:nvPr/>
        </p:nvSpPr>
        <p:spPr>
          <a:xfrm>
            <a:off x="1680166" y="428604"/>
            <a:ext cx="507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SZCZEGÓLNE PRZYPADKI– walkower w wyniku kontuzji</a:t>
            </a:r>
          </a:p>
        </p:txBody>
      </p:sp>
      <p:sp>
        <p:nvSpPr>
          <p:cNvPr id="110" name="ZoneTexte 34"/>
          <p:cNvSpPr txBox="1"/>
          <p:nvPr/>
        </p:nvSpPr>
        <p:spPr>
          <a:xfrm>
            <a:off x="2998791" y="1214423"/>
            <a:ext cx="3286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+mj-lt"/>
                <a:cs typeface="Arial" pitchFamily="34" charset="0"/>
              </a:rPr>
              <a:t>WALKOWER W WYNIKU KONTUZJI</a:t>
            </a:r>
          </a:p>
          <a:p>
            <a:r>
              <a:rPr lang="fr-FR" sz="1400" dirty="0" err="1">
                <a:latin typeface="+mj-lt"/>
                <a:cs typeface="Arial" pitchFamily="34" charset="0"/>
              </a:rPr>
              <a:t>np</a:t>
            </a:r>
            <a:r>
              <a:rPr lang="fr-FR" sz="1400" dirty="0">
                <a:latin typeface="+mj-lt"/>
                <a:cs typeface="Arial" pitchFamily="34" charset="0"/>
              </a:rPr>
              <a:t>. </a:t>
            </a:r>
            <a:r>
              <a:rPr lang="fr-FR" sz="1400" dirty="0" err="1" smtClean="0">
                <a:latin typeface="+mj-lt"/>
                <a:cs typeface="Arial" pitchFamily="34" charset="0"/>
              </a:rPr>
              <a:t>zawodniczka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>
                <a:latin typeface="+mj-lt"/>
                <a:cs typeface="Arial" pitchFamily="34" charset="0"/>
              </a:rPr>
              <a:t>nr 2 </a:t>
            </a:r>
            <a:r>
              <a:rPr lang="fr-FR" sz="1400" dirty="0" err="1">
                <a:latin typeface="+mj-lt"/>
                <a:cs typeface="Arial" pitchFamily="34" charset="0"/>
              </a:rPr>
              <a:t>drużyny</a:t>
            </a:r>
            <a:r>
              <a:rPr lang="fr-FR" sz="1400" dirty="0">
                <a:latin typeface="+mj-lt"/>
                <a:cs typeface="Arial" pitchFamily="34" charset="0"/>
              </a:rPr>
              <a:t> BRA </a:t>
            </a:r>
            <a:r>
              <a:rPr lang="fr-FR" sz="1400" dirty="0" err="1">
                <a:latin typeface="+mj-lt"/>
                <a:cs typeface="Arial" pitchFamily="34" charset="0"/>
              </a:rPr>
              <a:t>doznała</a:t>
            </a:r>
            <a:r>
              <a:rPr lang="fr-FR" sz="1400" dirty="0">
                <a:latin typeface="+mj-lt"/>
                <a:cs typeface="Arial" pitchFamily="34" charset="0"/>
              </a:rPr>
              <a:t> </a:t>
            </a:r>
            <a:r>
              <a:rPr lang="fr-FR" sz="1400" dirty="0" err="1">
                <a:latin typeface="+mj-lt"/>
                <a:cs typeface="Arial" pitchFamily="34" charset="0"/>
              </a:rPr>
              <a:t>kontuzji</a:t>
            </a:r>
            <a:r>
              <a:rPr lang="fr-FR" sz="1400" dirty="0">
                <a:latin typeface="+mj-lt"/>
                <a:cs typeface="Arial" pitchFamily="34" charset="0"/>
              </a:rPr>
              <a:t> </a:t>
            </a:r>
            <a:r>
              <a:rPr lang="fr-FR" sz="1400" dirty="0" err="1">
                <a:latin typeface="+mj-lt"/>
                <a:cs typeface="Arial" pitchFamily="34" charset="0"/>
              </a:rPr>
              <a:t>przed</a:t>
            </a:r>
            <a:r>
              <a:rPr lang="fr-FR" sz="1400" dirty="0">
                <a:latin typeface="+mj-lt"/>
                <a:cs typeface="Arial" pitchFamily="34" charset="0"/>
              </a:rPr>
              <a:t> </a:t>
            </a:r>
            <a:r>
              <a:rPr lang="fr-FR" sz="1400" dirty="0" err="1">
                <a:latin typeface="+mj-lt"/>
                <a:cs typeface="Arial" pitchFamily="34" charset="0"/>
              </a:rPr>
              <a:t>meczem</a:t>
            </a:r>
            <a:endParaRPr lang="fr-FR" sz="1400" dirty="0">
              <a:latin typeface="+mj-lt"/>
              <a:cs typeface="Arial" pitchFamily="34" charset="0"/>
            </a:endParaRPr>
          </a:p>
        </p:txBody>
      </p:sp>
      <p:pic>
        <p:nvPicPr>
          <p:cNvPr id="111" name="Image 66" descr="ballon transparen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14612" y="1428736"/>
            <a:ext cx="211162" cy="214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" t="1074" r="682" b="40467"/>
          <a:stretch/>
        </p:blipFill>
        <p:spPr>
          <a:xfrm>
            <a:off x="200262" y="2199094"/>
            <a:ext cx="8743477" cy="38340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3" name="Rectangle à coins arrondis 11"/>
          <p:cNvSpPr/>
          <p:nvPr/>
        </p:nvSpPr>
        <p:spPr>
          <a:xfrm>
            <a:off x="1425358" y="2683827"/>
            <a:ext cx="3061732" cy="1428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" rIns="0" bIns="0" rtlCol="0" anchor="ctr" anchorCtr="0"/>
          <a:lstStyle/>
          <a:p>
            <a:r>
              <a:rPr lang="fr-FR" sz="1200" dirty="0" smtClean="0">
                <a:solidFill>
                  <a:schemeClr val="tx1"/>
                </a:solidFill>
                <a:latin typeface="Impact" pitchFamily="34" charset="0"/>
              </a:rPr>
              <a:t>SWATCH – FIVB WORLD TOUR  – BRASILIA OPEN</a:t>
            </a:r>
            <a:endParaRPr lang="fr-FR" sz="1200" dirty="0" smtClean="0">
              <a:solidFill>
                <a:schemeClr val="tx1"/>
              </a:solidFill>
              <a:latin typeface="Impact" pitchFamily="34" charset="0"/>
              <a:cs typeface="Arial" pitchFamily="34" charset="0"/>
            </a:endParaRPr>
          </a:p>
          <a:p>
            <a:pPr algn="ctr"/>
            <a:endParaRPr lang="fr-FR" sz="1200" dirty="0">
              <a:solidFill>
                <a:schemeClr val="tx1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114" name="Rectangle à coins arrondis 12"/>
          <p:cNvSpPr/>
          <p:nvPr/>
        </p:nvSpPr>
        <p:spPr>
          <a:xfrm>
            <a:off x="628061" y="2990132"/>
            <a:ext cx="428628" cy="1428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45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Rectangle à coins arrondis 13"/>
          <p:cNvSpPr/>
          <p:nvPr/>
        </p:nvSpPr>
        <p:spPr>
          <a:xfrm>
            <a:off x="1457403" y="2994530"/>
            <a:ext cx="1000132" cy="1428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BRASILIA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Rectangle à coins arrondis 15"/>
          <p:cNvSpPr/>
          <p:nvPr/>
        </p:nvSpPr>
        <p:spPr>
          <a:xfrm>
            <a:off x="3650793" y="2971858"/>
            <a:ext cx="214314" cy="1428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à coins arrondis 16"/>
          <p:cNvSpPr/>
          <p:nvPr/>
        </p:nvSpPr>
        <p:spPr>
          <a:xfrm>
            <a:off x="4237057" y="2994530"/>
            <a:ext cx="500066" cy="1428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l-PL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fr-F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0</a:t>
            </a:r>
            <a:r>
              <a:rPr lang="pl-PL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fr-F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1</a:t>
            </a:r>
            <a:r>
              <a:rPr lang="pl-PL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Rectangle à coins arrondis 21"/>
          <p:cNvSpPr/>
          <p:nvPr/>
        </p:nvSpPr>
        <p:spPr>
          <a:xfrm>
            <a:off x="5073131" y="3240075"/>
            <a:ext cx="2643206" cy="2143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Schwaiger</a:t>
            </a:r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fr-FR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Schwaiger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à coins arrondis 22"/>
          <p:cNvSpPr/>
          <p:nvPr/>
        </p:nvSpPr>
        <p:spPr>
          <a:xfrm>
            <a:off x="3703452" y="3258751"/>
            <a:ext cx="690309" cy="2143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B  R  A</a:t>
            </a:r>
            <a:endParaRPr lang="fr-FR" sz="14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1" name="Rectangle à coins arrondis 23"/>
          <p:cNvSpPr/>
          <p:nvPr/>
        </p:nvSpPr>
        <p:spPr>
          <a:xfrm>
            <a:off x="8238260" y="3258751"/>
            <a:ext cx="627554" cy="2143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A  U  T</a:t>
            </a:r>
            <a:endParaRPr lang="fr-FR" sz="14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22" name="Groupe 24"/>
          <p:cNvGrpSpPr/>
          <p:nvPr/>
        </p:nvGrpSpPr>
        <p:grpSpPr>
          <a:xfrm>
            <a:off x="5650563" y="2994530"/>
            <a:ext cx="142876" cy="142876"/>
            <a:chOff x="5342400" y="3960000"/>
            <a:chExt cx="142876" cy="142876"/>
          </a:xfrm>
        </p:grpSpPr>
        <p:cxnSp>
          <p:nvCxnSpPr>
            <p:cNvPr id="123" name="Connecteur droit 25"/>
            <p:cNvCxnSpPr/>
            <p:nvPr/>
          </p:nvCxnSpPr>
          <p:spPr>
            <a:xfrm rot="16200000" flipH="1">
              <a:off x="5342400" y="3960000"/>
              <a:ext cx="142876" cy="1428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26"/>
            <p:cNvCxnSpPr/>
            <p:nvPr/>
          </p:nvCxnSpPr>
          <p:spPr>
            <a:xfrm flipH="1">
              <a:off x="5342400" y="3960000"/>
              <a:ext cx="142876" cy="1428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e 27"/>
          <p:cNvGrpSpPr/>
          <p:nvPr/>
        </p:nvGrpSpPr>
        <p:grpSpPr>
          <a:xfrm>
            <a:off x="6213141" y="2971859"/>
            <a:ext cx="142876" cy="142876"/>
            <a:chOff x="5342400" y="3960000"/>
            <a:chExt cx="142876" cy="142876"/>
          </a:xfrm>
        </p:grpSpPr>
        <p:cxnSp>
          <p:nvCxnSpPr>
            <p:cNvPr id="197" name="Connecteur droit 28"/>
            <p:cNvCxnSpPr/>
            <p:nvPr/>
          </p:nvCxnSpPr>
          <p:spPr>
            <a:xfrm rot="16200000" flipH="1">
              <a:off x="5342400" y="3960000"/>
              <a:ext cx="142876" cy="1428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cteur droit 29"/>
            <p:cNvCxnSpPr/>
            <p:nvPr/>
          </p:nvCxnSpPr>
          <p:spPr>
            <a:xfrm flipH="1">
              <a:off x="5342400" y="3960000"/>
              <a:ext cx="142876" cy="1428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e 30"/>
          <p:cNvGrpSpPr/>
          <p:nvPr/>
        </p:nvGrpSpPr>
        <p:grpSpPr>
          <a:xfrm>
            <a:off x="7520562" y="2971859"/>
            <a:ext cx="142876" cy="142876"/>
            <a:chOff x="5342400" y="3960000"/>
            <a:chExt cx="142876" cy="142876"/>
          </a:xfrm>
        </p:grpSpPr>
        <p:cxnSp>
          <p:nvCxnSpPr>
            <p:cNvPr id="200" name="Connecteur droit 31"/>
            <p:cNvCxnSpPr/>
            <p:nvPr/>
          </p:nvCxnSpPr>
          <p:spPr>
            <a:xfrm rot="16200000" flipH="1">
              <a:off x="5342400" y="3960000"/>
              <a:ext cx="142876" cy="1428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eur droit 32"/>
            <p:cNvCxnSpPr/>
            <p:nvPr/>
          </p:nvCxnSpPr>
          <p:spPr>
            <a:xfrm flipH="1">
              <a:off x="5342400" y="3960000"/>
              <a:ext cx="142876" cy="1428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2" name="Rectangle à coins arrondis 35"/>
          <p:cNvSpPr/>
          <p:nvPr/>
        </p:nvSpPr>
        <p:spPr>
          <a:xfrm>
            <a:off x="707449" y="3240075"/>
            <a:ext cx="2643206" cy="2143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Larissa         Juliana</a:t>
            </a:r>
          </a:p>
        </p:txBody>
      </p:sp>
    </p:spTree>
    <p:extLst>
      <p:ext uri="{BB962C8B-B14F-4D97-AF65-F5344CB8AC3E}">
        <p14:creationId xmlns:p14="http://schemas.microsoft.com/office/powerpoint/2010/main" val="380769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0"/>
      <p:bldP spid="110" grpId="0"/>
      <p:bldP spid="113" grpId="0"/>
      <p:bldP spid="114" grpId="0"/>
      <p:bldP spid="115" grpId="0"/>
      <p:bldP spid="117" grpId="0"/>
      <p:bldP spid="118" grpId="0"/>
      <p:bldP spid="119" grpId="0"/>
      <p:bldP spid="120" grpId="0"/>
      <p:bldP spid="121" grpId="0"/>
      <p:bldP spid="20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400" y="5247731"/>
            <a:ext cx="3579194" cy="78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53" r="45575"/>
          <a:stretch/>
        </p:blipFill>
        <p:spPr>
          <a:xfrm>
            <a:off x="35496" y="1783441"/>
            <a:ext cx="5487335" cy="43829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4" y="6021288"/>
            <a:ext cx="799406" cy="836712"/>
          </a:xfrm>
          <a:prstGeom prst="rect">
            <a:avLst/>
          </a:prstGeom>
        </p:spPr>
      </p:pic>
      <p:pic>
        <p:nvPicPr>
          <p:cNvPr id="7" name="Obraz 6" descr="Untitle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169209"/>
            <a:ext cx="1999323" cy="688791"/>
          </a:xfrm>
          <a:prstGeom prst="rect">
            <a:avLst/>
          </a:prstGeom>
        </p:spPr>
      </p:pic>
      <p:pic>
        <p:nvPicPr>
          <p:cNvPr id="9" name="Image 1">
            <a:hlinkClick r:id="rId8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8" y="0"/>
            <a:ext cx="1085822" cy="675329"/>
          </a:xfrm>
          <a:prstGeom prst="rect">
            <a:avLst/>
          </a:prstGeom>
        </p:spPr>
      </p:pic>
      <p:grpSp>
        <p:nvGrpSpPr>
          <p:cNvPr id="29" name="Groupe 75"/>
          <p:cNvGrpSpPr/>
          <p:nvPr/>
        </p:nvGrpSpPr>
        <p:grpSpPr>
          <a:xfrm>
            <a:off x="6002336" y="2046832"/>
            <a:ext cx="2855912" cy="1384995"/>
            <a:chOff x="6216650" y="2857496"/>
            <a:chExt cx="2855912" cy="1384995"/>
          </a:xfrm>
        </p:grpSpPr>
        <p:sp>
          <p:nvSpPr>
            <p:cNvPr id="30" name="ZoneTexte 115"/>
            <p:cNvSpPr txBox="1"/>
            <p:nvPr/>
          </p:nvSpPr>
          <p:spPr>
            <a:xfrm>
              <a:off x="6429388" y="2857496"/>
              <a:ext cx="264317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1400" dirty="0" smtClean="0">
                  <a:latin typeface="+mj-lt"/>
                </a:rPr>
                <a:t>Z </a:t>
              </a:r>
              <a:r>
                <a:rPr lang="fr-FR" sz="1400" dirty="0" err="1" smtClean="0">
                  <a:latin typeface="+mj-lt"/>
                </a:rPr>
                <a:t>założenia</a:t>
              </a:r>
              <a:r>
                <a:rPr lang="fr-FR" sz="1400" dirty="0" smtClean="0">
                  <a:latin typeface="+mj-lt"/>
                </a:rPr>
                <a:t>, </a:t>
              </a:r>
              <a:r>
                <a:rPr lang="fr-FR" sz="1400" dirty="0" err="1" smtClean="0">
                  <a:latin typeface="+mj-lt"/>
                </a:rPr>
                <a:t>drużyna</a:t>
              </a:r>
              <a:r>
                <a:rPr lang="fr-FR" sz="1400" dirty="0" smtClean="0">
                  <a:latin typeface="+mj-lt"/>
                </a:rPr>
                <a:t> </a:t>
              </a:r>
              <a:r>
                <a:rPr lang="fr-FR" sz="1400" dirty="0" err="1" smtClean="0">
                  <a:latin typeface="+mj-lt"/>
                </a:rPr>
                <a:t>kompletna</a:t>
              </a:r>
              <a:r>
                <a:rPr lang="fr-FR" sz="1400" dirty="0" smtClean="0">
                  <a:latin typeface="+mj-lt"/>
                </a:rPr>
                <a:t> to </a:t>
              </a:r>
              <a:r>
                <a:rPr lang="fr-FR" sz="1400" dirty="0" err="1" smtClean="0">
                  <a:latin typeface="+mj-lt"/>
                </a:rPr>
                <a:t>drużyna</a:t>
              </a:r>
              <a:r>
                <a:rPr lang="fr-FR" sz="1400" dirty="0" smtClean="0">
                  <a:latin typeface="+mj-lt"/>
                </a:rPr>
                <a:t> A, </a:t>
              </a:r>
              <a:r>
                <a:rPr lang="fr-FR" sz="1400" dirty="0" err="1" smtClean="0">
                  <a:latin typeface="+mj-lt"/>
                </a:rPr>
                <a:t>której</a:t>
              </a:r>
              <a:r>
                <a:rPr lang="fr-FR" sz="1400" dirty="0" smtClean="0">
                  <a:latin typeface="+mj-lt"/>
                </a:rPr>
                <a:t> </a:t>
              </a:r>
              <a:r>
                <a:rPr lang="fr-FR" sz="1400" dirty="0" err="1" smtClean="0">
                  <a:latin typeface="+mj-lt"/>
                </a:rPr>
                <a:t>przyznawana</a:t>
              </a:r>
              <a:r>
                <a:rPr lang="fr-FR" sz="1400" dirty="0" smtClean="0">
                  <a:latin typeface="+mj-lt"/>
                </a:rPr>
                <a:t> </a:t>
              </a:r>
              <a:r>
                <a:rPr lang="fr-FR" sz="1400" dirty="0" err="1" smtClean="0">
                  <a:latin typeface="+mj-lt"/>
                </a:rPr>
                <a:t>jest</a:t>
              </a:r>
              <a:r>
                <a:rPr lang="fr-FR" sz="1400" dirty="0" smtClean="0">
                  <a:latin typeface="+mj-lt"/>
                </a:rPr>
                <a:t> </a:t>
              </a:r>
              <a:r>
                <a:rPr lang="fr-FR" sz="1400" dirty="0" err="1" smtClean="0">
                  <a:latin typeface="+mj-lt"/>
                </a:rPr>
                <a:t>pierwsza</a:t>
              </a:r>
              <a:r>
                <a:rPr lang="fr-FR" sz="1400" dirty="0" smtClean="0">
                  <a:latin typeface="+mj-lt"/>
                </a:rPr>
                <a:t> </a:t>
              </a:r>
              <a:r>
                <a:rPr lang="fr-FR" sz="1400" dirty="0" err="1" smtClean="0">
                  <a:latin typeface="+mj-lt"/>
                </a:rPr>
                <a:t>zagrywka</a:t>
              </a:r>
              <a:r>
                <a:rPr lang="fr-FR" sz="1400" dirty="0" smtClean="0">
                  <a:latin typeface="+mj-lt"/>
                </a:rPr>
                <a:t> w </a:t>
              </a:r>
              <a:r>
                <a:rPr lang="fr-FR" sz="1400" dirty="0" err="1" smtClean="0">
                  <a:latin typeface="+mj-lt"/>
                </a:rPr>
                <a:t>meczu</a:t>
              </a:r>
              <a:r>
                <a:rPr lang="fr-FR" sz="1400" dirty="0" smtClean="0">
                  <a:latin typeface="+mj-lt"/>
                </a:rPr>
                <a:t> i </a:t>
              </a:r>
              <a:r>
                <a:rPr lang="fr-FR" sz="1400" dirty="0" err="1" smtClean="0">
                  <a:latin typeface="+mj-lt"/>
                </a:rPr>
                <a:t>zwycięztwo</a:t>
              </a:r>
              <a:r>
                <a:rPr lang="fr-FR" sz="1400" dirty="0" smtClean="0">
                  <a:latin typeface="+mj-lt"/>
                </a:rPr>
                <a:t> w </a:t>
              </a:r>
              <a:r>
                <a:rPr lang="fr-FR" sz="1400" dirty="0" err="1" smtClean="0">
                  <a:latin typeface="+mj-lt"/>
                </a:rPr>
                <a:t>losowaniu</a:t>
              </a:r>
              <a:r>
                <a:rPr lang="fr-FR" sz="1400" dirty="0" smtClean="0">
                  <a:latin typeface="+mj-lt"/>
                </a:rPr>
                <a:t>.</a:t>
              </a:r>
              <a:endParaRPr lang="fr-FR" sz="1400" dirty="0">
                <a:latin typeface="+mj-lt"/>
              </a:endParaRPr>
            </a:p>
          </p:txBody>
        </p:sp>
        <p:pic>
          <p:nvPicPr>
            <p:cNvPr id="31" name="Image 73" descr="ballon transparent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16650" y="3429000"/>
              <a:ext cx="211162" cy="214314"/>
            </a:xfrm>
            <a:prstGeom prst="rect">
              <a:avLst/>
            </a:prstGeom>
          </p:spPr>
        </p:pic>
      </p:grpSp>
      <p:grpSp>
        <p:nvGrpSpPr>
          <p:cNvPr id="32" name="Groupe 76"/>
          <p:cNvGrpSpPr/>
          <p:nvPr/>
        </p:nvGrpSpPr>
        <p:grpSpPr>
          <a:xfrm>
            <a:off x="6002338" y="3761347"/>
            <a:ext cx="2927351" cy="1384995"/>
            <a:chOff x="6216650" y="4071942"/>
            <a:chExt cx="2927351" cy="1384995"/>
          </a:xfrm>
        </p:grpSpPr>
        <p:sp>
          <p:nvSpPr>
            <p:cNvPr id="33" name="ZoneTexte 116"/>
            <p:cNvSpPr txBox="1"/>
            <p:nvPr/>
          </p:nvSpPr>
          <p:spPr>
            <a:xfrm>
              <a:off x="6429388" y="4071942"/>
              <a:ext cx="271461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1400" dirty="0" err="1" smtClean="0">
                  <a:latin typeface="+mj-lt"/>
                </a:rPr>
                <a:t>Jeżeli</a:t>
              </a:r>
              <a:r>
                <a:rPr lang="fr-FR" sz="1400" dirty="0" smtClean="0">
                  <a:latin typeface="+mj-lt"/>
                </a:rPr>
                <a:t> </a:t>
              </a:r>
              <a:r>
                <a:rPr lang="fr-FR" sz="1400" dirty="0" err="1" smtClean="0">
                  <a:latin typeface="+mj-lt"/>
                </a:rPr>
                <a:t>drużyny</a:t>
              </a:r>
              <a:r>
                <a:rPr lang="fr-FR" sz="1400" dirty="0" smtClean="0">
                  <a:latin typeface="+mj-lt"/>
                </a:rPr>
                <a:t> nie </a:t>
              </a:r>
              <a:r>
                <a:rPr lang="fr-FR" sz="1400" dirty="0" err="1" smtClean="0">
                  <a:latin typeface="+mj-lt"/>
                </a:rPr>
                <a:t>podadzą</a:t>
              </a:r>
              <a:r>
                <a:rPr lang="fr-FR" sz="1400" dirty="0" smtClean="0">
                  <a:latin typeface="+mj-lt"/>
                </a:rPr>
                <a:t> </a:t>
              </a:r>
              <a:r>
                <a:rPr lang="fr-FR" sz="1400" dirty="0" err="1" smtClean="0">
                  <a:latin typeface="+mj-lt"/>
                </a:rPr>
                <a:t>kolejności</a:t>
              </a:r>
              <a:r>
                <a:rPr lang="fr-FR" sz="1400" dirty="0" smtClean="0">
                  <a:latin typeface="+mj-lt"/>
                </a:rPr>
                <a:t> </a:t>
              </a:r>
              <a:r>
                <a:rPr lang="fr-FR" sz="1400" dirty="0" err="1" smtClean="0">
                  <a:latin typeface="+mj-lt"/>
                </a:rPr>
                <a:t>zagrywki</a:t>
              </a:r>
              <a:r>
                <a:rPr lang="fr-FR" sz="1400" dirty="0" smtClean="0">
                  <a:latin typeface="+mj-lt"/>
                </a:rPr>
                <a:t> </a:t>
              </a:r>
              <a:r>
                <a:rPr lang="fr-FR" sz="1400" dirty="0" err="1" smtClean="0">
                  <a:latin typeface="+mj-lt"/>
                </a:rPr>
                <a:t>wtedy</a:t>
              </a:r>
              <a:r>
                <a:rPr lang="fr-FR" sz="1400" dirty="0" smtClean="0">
                  <a:latin typeface="+mj-lt"/>
                </a:rPr>
                <a:t> </a:t>
              </a:r>
              <a:r>
                <a:rPr lang="fr-FR" sz="1400" dirty="0" err="1" smtClean="0">
                  <a:latin typeface="+mj-lt"/>
                </a:rPr>
                <a:t>kolejność</a:t>
              </a:r>
              <a:r>
                <a:rPr lang="fr-FR" sz="1400" dirty="0" smtClean="0">
                  <a:latin typeface="+mj-lt"/>
                </a:rPr>
                <a:t> </a:t>
              </a:r>
              <a:r>
                <a:rPr lang="fr-FR" sz="1400" dirty="0" err="1" smtClean="0">
                  <a:latin typeface="+mj-lt"/>
                </a:rPr>
                <a:t>serwisu</a:t>
              </a:r>
              <a:r>
                <a:rPr lang="fr-FR" sz="1400" dirty="0" smtClean="0">
                  <a:latin typeface="+mj-lt"/>
                </a:rPr>
                <a:t> </a:t>
              </a:r>
              <a:r>
                <a:rPr lang="fr-FR" sz="1400" dirty="0" err="1" smtClean="0">
                  <a:latin typeface="+mj-lt"/>
                </a:rPr>
                <a:t>zapisuje</a:t>
              </a:r>
              <a:r>
                <a:rPr lang="fr-FR" sz="1400" dirty="0" smtClean="0">
                  <a:latin typeface="+mj-lt"/>
                </a:rPr>
                <a:t> </a:t>
              </a:r>
              <a:r>
                <a:rPr lang="fr-FR" sz="1400" dirty="0" err="1" smtClean="0">
                  <a:latin typeface="+mj-lt"/>
                </a:rPr>
                <a:t>się</a:t>
              </a:r>
              <a:r>
                <a:rPr lang="fr-FR" sz="1400" dirty="0" smtClean="0">
                  <a:latin typeface="+mj-lt"/>
                </a:rPr>
                <a:t>: nr 1 </a:t>
              </a:r>
              <a:r>
                <a:rPr lang="fr-FR" sz="1400" dirty="0" err="1" smtClean="0">
                  <a:latin typeface="+mj-lt"/>
                </a:rPr>
                <a:t>poprzedzające</a:t>
              </a:r>
              <a:r>
                <a:rPr lang="fr-FR" sz="1400" dirty="0" smtClean="0">
                  <a:latin typeface="+mj-lt"/>
                </a:rPr>
                <a:t> nr 2.</a:t>
              </a:r>
              <a:endParaRPr lang="fr-FR" sz="1400" dirty="0">
                <a:latin typeface="+mj-lt"/>
              </a:endParaRPr>
            </a:p>
          </p:txBody>
        </p:sp>
        <p:pic>
          <p:nvPicPr>
            <p:cNvPr id="34" name="Image 74" descr="ballon transparent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16650" y="4643446"/>
              <a:ext cx="211162" cy="214314"/>
            </a:xfrm>
            <a:prstGeom prst="rect">
              <a:avLst/>
            </a:prstGeom>
          </p:spPr>
        </p:pic>
      </p:grpSp>
      <p:sp>
        <p:nvSpPr>
          <p:cNvPr id="35" name="4 (titre)"/>
          <p:cNvSpPr txBox="1"/>
          <p:nvPr/>
        </p:nvSpPr>
        <p:spPr>
          <a:xfrm>
            <a:off x="1355688" y="360002"/>
            <a:ext cx="404576" cy="492443"/>
          </a:xfrm>
          <a:prstGeom prst="rect">
            <a:avLst/>
          </a:prstGeom>
          <a:noFill/>
        </p:spPr>
        <p:txBody>
          <a:bodyPr wrap="none" lIns="90000" tIns="0" rIns="90000" bIns="0" rtlCol="0">
            <a:spAutoFit/>
          </a:bodyPr>
          <a:lstStyle/>
          <a:p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6</a:t>
            </a:r>
          </a:p>
        </p:txBody>
      </p:sp>
      <p:sp>
        <p:nvSpPr>
          <p:cNvPr id="36" name="FORFEIT"/>
          <p:cNvSpPr txBox="1"/>
          <p:nvPr/>
        </p:nvSpPr>
        <p:spPr>
          <a:xfrm>
            <a:off x="1680168" y="428604"/>
            <a:ext cx="507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SZCZEGÓLNE PRZYPADKI– </a:t>
            </a:r>
            <a:r>
              <a:rPr lang="fr-FR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walkower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 w </a:t>
            </a:r>
            <a:r>
              <a:rPr lang="fr-FR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wyniku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 </a:t>
            </a:r>
            <a:r>
              <a:rPr lang="fr-FR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kontuzji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0" stA="58000" endPos="39000" dist="29997" dir="5400000" sy="-100000" algn="bl" rotWithShape="0"/>
              </a:effectLst>
              <a:latin typeface="Impact" pitchFamily="34" charset="0"/>
              <a:cs typeface="Segoe UI" pitchFamily="34" charset="0"/>
            </a:endParaRPr>
          </a:p>
        </p:txBody>
      </p:sp>
      <p:sp>
        <p:nvSpPr>
          <p:cNvPr id="37" name="ZoneTexte 8"/>
          <p:cNvSpPr txBox="1"/>
          <p:nvPr/>
        </p:nvSpPr>
        <p:spPr>
          <a:xfrm>
            <a:off x="1604824" y="1814218"/>
            <a:ext cx="707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Arial Narrow" pitchFamily="34" charset="0"/>
                <a:cs typeface="Arial" pitchFamily="34" charset="0"/>
              </a:rPr>
              <a:t>B  R  A</a:t>
            </a:r>
            <a:endParaRPr lang="fr-FR" sz="16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8" name="ZoneTexte 9"/>
          <p:cNvSpPr txBox="1"/>
          <p:nvPr/>
        </p:nvSpPr>
        <p:spPr>
          <a:xfrm>
            <a:off x="3709864" y="1815592"/>
            <a:ext cx="695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Arial Narrow" pitchFamily="34" charset="0"/>
                <a:cs typeface="Arial" pitchFamily="34" charset="0"/>
              </a:rPr>
              <a:t>A  U  T</a:t>
            </a:r>
            <a:endParaRPr lang="fr-FR" sz="16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9" name="ZoneTexte 10"/>
          <p:cNvSpPr txBox="1"/>
          <p:nvPr/>
        </p:nvSpPr>
        <p:spPr>
          <a:xfrm>
            <a:off x="979144" y="2282463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latin typeface="Arial" pitchFamily="34" charset="0"/>
                <a:cs typeface="Arial" pitchFamily="34" charset="0"/>
              </a:rPr>
              <a:t>França, L.</a:t>
            </a:r>
            <a:endParaRPr lang="fr-FR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11"/>
          <p:cNvSpPr txBox="1"/>
          <p:nvPr/>
        </p:nvSpPr>
        <p:spPr>
          <a:xfrm>
            <a:off x="979144" y="2494412"/>
            <a:ext cx="1653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latin typeface="Arial" pitchFamily="34" charset="0"/>
                <a:cs typeface="Arial" pitchFamily="34" charset="0"/>
              </a:rPr>
              <a:t>Felisberta da Silva, J.</a:t>
            </a:r>
            <a:endParaRPr lang="fr-FR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ZoneTexte 12"/>
          <p:cNvSpPr txBox="1"/>
          <p:nvPr/>
        </p:nvSpPr>
        <p:spPr>
          <a:xfrm>
            <a:off x="3622352" y="2494412"/>
            <a:ext cx="1123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latin typeface="Arial" pitchFamily="34" charset="0"/>
                <a:cs typeface="Arial" pitchFamily="34" charset="0"/>
              </a:rPr>
              <a:t>Schwaiger, S.</a:t>
            </a:r>
            <a:endParaRPr lang="fr-FR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ZoneTexte 13"/>
          <p:cNvSpPr txBox="1"/>
          <p:nvPr/>
        </p:nvSpPr>
        <p:spPr>
          <a:xfrm>
            <a:off x="3622352" y="2282463"/>
            <a:ext cx="1131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latin typeface="Arial" pitchFamily="34" charset="0"/>
                <a:cs typeface="Arial" pitchFamily="34" charset="0"/>
              </a:rPr>
              <a:t>Schwaiger, D.</a:t>
            </a:r>
            <a:endParaRPr lang="fr-FR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ZoneTexte 14"/>
          <p:cNvSpPr txBox="1"/>
          <p:nvPr/>
        </p:nvSpPr>
        <p:spPr>
          <a:xfrm>
            <a:off x="594900" y="228339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latin typeface="Arial" pitchFamily="34" charset="0"/>
                <a:cs typeface="Arial" pitchFamily="34" charset="0"/>
              </a:rPr>
              <a:t>2</a:t>
            </a:r>
            <a:endParaRPr lang="fr-FR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ZoneTexte 15"/>
          <p:cNvSpPr txBox="1"/>
          <p:nvPr/>
        </p:nvSpPr>
        <p:spPr>
          <a:xfrm>
            <a:off x="594900" y="249800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>
                <a:latin typeface="Arial" pitchFamily="34" charset="0"/>
                <a:cs typeface="Arial" pitchFamily="34" charset="0"/>
              </a:rPr>
              <a:t>1</a:t>
            </a:r>
            <a:endParaRPr lang="fr-FR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ZoneTexte 16"/>
          <p:cNvSpPr txBox="1"/>
          <p:nvPr/>
        </p:nvSpPr>
        <p:spPr>
          <a:xfrm>
            <a:off x="3051950" y="227980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2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ZoneTexte 17"/>
          <p:cNvSpPr txBox="1"/>
          <p:nvPr/>
        </p:nvSpPr>
        <p:spPr>
          <a:xfrm>
            <a:off x="3043226" y="248679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latin typeface="Arial" pitchFamily="34" charset="0"/>
                <a:cs typeface="Arial" pitchFamily="34" charset="0"/>
              </a:rPr>
              <a:t>1</a:t>
            </a:r>
            <a:endParaRPr lang="fr-FR" sz="12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Groupe 33"/>
          <p:cNvGrpSpPr/>
          <p:nvPr/>
        </p:nvGrpSpPr>
        <p:grpSpPr>
          <a:xfrm>
            <a:off x="2550200" y="1847791"/>
            <a:ext cx="898490" cy="278507"/>
            <a:chOff x="2550200" y="2286396"/>
            <a:chExt cx="898490" cy="278507"/>
          </a:xfrm>
        </p:grpSpPr>
        <p:sp>
          <p:nvSpPr>
            <p:cNvPr id="48" name="ZoneTexte 34"/>
            <p:cNvSpPr txBox="1"/>
            <p:nvPr/>
          </p:nvSpPr>
          <p:spPr>
            <a:xfrm>
              <a:off x="3161432" y="2287904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ZoneTexte 36"/>
            <p:cNvSpPr txBox="1"/>
            <p:nvPr/>
          </p:nvSpPr>
          <p:spPr>
            <a:xfrm>
              <a:off x="2550200" y="2286396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smtClean="0">
                  <a:latin typeface="Arial" pitchFamily="34" charset="0"/>
                  <a:cs typeface="Arial" pitchFamily="34" charset="0"/>
                </a:rPr>
                <a:t>B</a:t>
              </a:r>
              <a:endParaRPr lang="fr-FR" sz="12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" name="Ellipse 48"/>
          <p:cNvSpPr/>
          <p:nvPr/>
        </p:nvSpPr>
        <p:spPr>
          <a:xfrm>
            <a:off x="3078882" y="2297718"/>
            <a:ext cx="214314" cy="21431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Ellipse 49"/>
          <p:cNvSpPr/>
          <p:nvPr/>
        </p:nvSpPr>
        <p:spPr>
          <a:xfrm>
            <a:off x="613270" y="2294310"/>
            <a:ext cx="214314" cy="21431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ZoneTexte 50"/>
          <p:cNvSpPr txBox="1"/>
          <p:nvPr/>
        </p:nvSpPr>
        <p:spPr>
          <a:xfrm>
            <a:off x="714022" y="2521362"/>
            <a:ext cx="264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smtClean="0">
                <a:latin typeface="Arial" pitchFamily="34" charset="0"/>
                <a:cs typeface="Arial" pitchFamily="34" charset="0"/>
              </a:rPr>
              <a:t>*</a:t>
            </a:r>
            <a:endParaRPr lang="fr-F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ZoneTexte 51"/>
          <p:cNvSpPr txBox="1"/>
          <p:nvPr/>
        </p:nvSpPr>
        <p:spPr>
          <a:xfrm>
            <a:off x="3172200" y="2517162"/>
            <a:ext cx="264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smtClean="0">
                <a:latin typeface="Arial" pitchFamily="34" charset="0"/>
                <a:cs typeface="Arial" pitchFamily="34" charset="0"/>
              </a:rPr>
              <a:t>*</a:t>
            </a:r>
            <a:endParaRPr lang="fr-F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7492057" y="5559089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A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ZoneTexte 86"/>
          <p:cNvSpPr txBox="1"/>
          <p:nvPr/>
        </p:nvSpPr>
        <p:spPr>
          <a:xfrm>
            <a:off x="2998791" y="899610"/>
            <a:ext cx="3286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j-lt"/>
                <a:cs typeface="Arial" pitchFamily="34" charset="0"/>
              </a:rPr>
              <a:t>WALKOWER W WYNIKU KONTUZJI</a:t>
            </a:r>
          </a:p>
          <a:p>
            <a:r>
              <a:rPr lang="fr-FR" sz="1400" dirty="0" err="1" smtClean="0">
                <a:latin typeface="+mj-lt"/>
                <a:cs typeface="Arial" pitchFamily="34" charset="0"/>
              </a:rPr>
              <a:t>np</a:t>
            </a:r>
            <a:r>
              <a:rPr lang="fr-FR" sz="1400" dirty="0" smtClean="0">
                <a:latin typeface="+mj-lt"/>
                <a:cs typeface="Arial" pitchFamily="34" charset="0"/>
              </a:rPr>
              <a:t>. </a:t>
            </a:r>
            <a:r>
              <a:rPr lang="fr-FR" sz="1400" dirty="0" err="1" smtClean="0">
                <a:latin typeface="+mj-lt"/>
                <a:cs typeface="Arial" pitchFamily="34" charset="0"/>
              </a:rPr>
              <a:t>zawodniczka</a:t>
            </a:r>
            <a:r>
              <a:rPr lang="fr-FR" sz="1400" dirty="0" smtClean="0">
                <a:latin typeface="+mj-lt"/>
                <a:cs typeface="Arial" pitchFamily="34" charset="0"/>
              </a:rPr>
              <a:t> nr 2 </a:t>
            </a:r>
            <a:r>
              <a:rPr lang="fr-FR" sz="1400" dirty="0" err="1" smtClean="0">
                <a:latin typeface="+mj-lt"/>
                <a:cs typeface="Arial" pitchFamily="34" charset="0"/>
              </a:rPr>
              <a:t>drużyny</a:t>
            </a:r>
            <a:r>
              <a:rPr lang="fr-FR" sz="1400" dirty="0" smtClean="0">
                <a:latin typeface="+mj-lt"/>
                <a:cs typeface="Arial" pitchFamily="34" charset="0"/>
              </a:rPr>
              <a:t> BRA </a:t>
            </a:r>
            <a:r>
              <a:rPr lang="fr-FR" sz="1400" dirty="0" err="1" smtClean="0">
                <a:latin typeface="+mj-lt"/>
                <a:cs typeface="Arial" pitchFamily="34" charset="0"/>
              </a:rPr>
              <a:t>doznała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kontuzji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przed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meczem</a:t>
            </a:r>
            <a:endParaRPr lang="fr-FR" sz="1400" dirty="0">
              <a:latin typeface="+mj-lt"/>
              <a:cs typeface="Arial" pitchFamily="34" charset="0"/>
            </a:endParaRPr>
          </a:p>
        </p:txBody>
      </p:sp>
      <p:pic>
        <p:nvPicPr>
          <p:cNvPr id="57" name="Image 87" descr="ballon transpare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14612" y="1113923"/>
            <a:ext cx="211162" cy="214315"/>
          </a:xfrm>
          <a:prstGeom prst="rect">
            <a:avLst/>
          </a:prstGeom>
        </p:spPr>
      </p:pic>
      <p:sp>
        <p:nvSpPr>
          <p:cNvPr id="58" name="ZoneTexte 42"/>
          <p:cNvSpPr txBox="1"/>
          <p:nvPr/>
        </p:nvSpPr>
        <p:spPr>
          <a:xfrm>
            <a:off x="1213619" y="4557200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Kawiak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, B.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ZoneTexte 44"/>
          <p:cNvSpPr txBox="1"/>
          <p:nvPr/>
        </p:nvSpPr>
        <p:spPr>
          <a:xfrm>
            <a:off x="1208324" y="4975817"/>
            <a:ext cx="1279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Myszkowska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, A.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ZoneTexte 45"/>
          <p:cNvSpPr txBox="1"/>
          <p:nvPr/>
        </p:nvSpPr>
        <p:spPr>
          <a:xfrm>
            <a:off x="1217149" y="5397421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Oli, 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M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ZoneTexte 47"/>
          <p:cNvSpPr txBox="1"/>
          <p:nvPr/>
        </p:nvSpPr>
        <p:spPr>
          <a:xfrm>
            <a:off x="2970624" y="4557200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PZPS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ZoneTexte 48"/>
          <p:cNvSpPr txBox="1"/>
          <p:nvPr/>
        </p:nvSpPr>
        <p:spPr>
          <a:xfrm>
            <a:off x="2970624" y="4760923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PZPS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ZoneTexte 49"/>
          <p:cNvSpPr txBox="1"/>
          <p:nvPr/>
        </p:nvSpPr>
        <p:spPr>
          <a:xfrm>
            <a:off x="2970624" y="4975817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FIVB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ZoneTexte 51"/>
          <p:cNvSpPr txBox="1"/>
          <p:nvPr/>
        </p:nvSpPr>
        <p:spPr>
          <a:xfrm>
            <a:off x="3677023" y="5387895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Bronek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, G.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ZoneTexte 66"/>
          <p:cNvSpPr txBox="1"/>
          <p:nvPr/>
        </p:nvSpPr>
        <p:spPr>
          <a:xfrm>
            <a:off x="1208324" y="5188619"/>
            <a:ext cx="1056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Pomocna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, A.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ZoneTexte 68"/>
          <p:cNvSpPr txBox="1"/>
          <p:nvPr/>
        </p:nvSpPr>
        <p:spPr>
          <a:xfrm>
            <a:off x="2970624" y="5188619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WZPS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ZoneTexte 18"/>
          <p:cNvSpPr txBox="1"/>
          <p:nvPr/>
        </p:nvSpPr>
        <p:spPr>
          <a:xfrm>
            <a:off x="1191719" y="4760923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Darocha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, H.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3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mph" presetSubtype="0" repeatCount="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"/>
                            </p:stCondLst>
                            <p:childTnLst>
                              <p:par>
                                <p:cTn id="10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8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800"/>
                            </p:stCondLst>
                            <p:childTnLst>
                              <p:par>
                                <p:cTn id="109" presetID="35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emph" presetSubtype="0" repeatCount="8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  <p:bldP spid="38" grpId="1"/>
      <p:bldP spid="39" grpId="0"/>
      <p:bldP spid="40" grpId="0"/>
      <p:bldP spid="41" grpId="0"/>
      <p:bldP spid="42" grpId="0"/>
      <p:bldP spid="44" grpId="0"/>
      <p:bldP spid="51" grpId="0" animBg="1"/>
      <p:bldP spid="52" grpId="0" animBg="1"/>
      <p:bldP spid="53" grpId="0"/>
      <p:bldP spid="53" grpId="1"/>
      <p:bldP spid="54" grpId="0"/>
      <p:bldP spid="54" grpId="1"/>
      <p:bldP spid="55" grpId="0"/>
      <p:bldP spid="55" grpId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4" y="6021288"/>
            <a:ext cx="799406" cy="836712"/>
          </a:xfrm>
          <a:prstGeom prst="rect">
            <a:avLst/>
          </a:prstGeom>
        </p:spPr>
      </p:pic>
      <p:pic>
        <p:nvPicPr>
          <p:cNvPr id="7" name="Obraz 6" descr="Untitl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69209"/>
            <a:ext cx="1999323" cy="688791"/>
          </a:xfrm>
          <a:prstGeom prst="rect">
            <a:avLst/>
          </a:prstGeom>
        </p:spPr>
      </p:pic>
      <p:pic>
        <p:nvPicPr>
          <p:cNvPr id="9" name="Image 1">
            <a:hlinkClick r:id="rId6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8" y="0"/>
            <a:ext cx="1085822" cy="67532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00262" y="2199094"/>
            <a:ext cx="8743477" cy="3834088"/>
            <a:chOff x="200262" y="2199094"/>
            <a:chExt cx="8743477" cy="38340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" t="1074" r="682" b="40467"/>
            <a:stretch/>
          </p:blipFill>
          <p:spPr>
            <a:xfrm>
              <a:off x="200262" y="2199094"/>
              <a:ext cx="8743477" cy="383408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13" name="Rectangle à coins arrondis 11"/>
            <p:cNvSpPr/>
            <p:nvPr/>
          </p:nvSpPr>
          <p:spPr>
            <a:xfrm>
              <a:off x="1425358" y="2683827"/>
              <a:ext cx="3061732" cy="14287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0" bIns="0" rtlCol="0" anchor="ctr" anchorCtr="0"/>
            <a:lstStyle/>
            <a:p>
              <a:r>
                <a:rPr lang="fr-FR" sz="1200" dirty="0" smtClean="0">
                  <a:solidFill>
                    <a:schemeClr val="tx1"/>
                  </a:solidFill>
                  <a:latin typeface="Impact" pitchFamily="34" charset="0"/>
                </a:rPr>
                <a:t>SWATCH – FIVB WORLD TOUR  – BRASILIA OPEN</a:t>
              </a:r>
              <a:endParaRPr lang="fr-FR" sz="1200" dirty="0" smtClean="0">
                <a:solidFill>
                  <a:schemeClr val="tx1"/>
                </a:solidFill>
                <a:latin typeface="Impact" pitchFamily="34" charset="0"/>
                <a:cs typeface="Arial" pitchFamily="34" charset="0"/>
              </a:endParaRPr>
            </a:p>
            <a:p>
              <a:pPr algn="ctr"/>
              <a:endParaRPr lang="fr-FR" sz="1200" dirty="0">
                <a:solidFill>
                  <a:schemeClr val="tx1"/>
                </a:solidFill>
                <a:latin typeface="Impact" pitchFamily="34" charset="0"/>
                <a:cs typeface="Arial" pitchFamily="34" charset="0"/>
              </a:endParaRPr>
            </a:p>
          </p:txBody>
        </p:sp>
        <p:sp>
          <p:nvSpPr>
            <p:cNvPr id="114" name="Rectangle à coins arrondis 12"/>
            <p:cNvSpPr/>
            <p:nvPr/>
          </p:nvSpPr>
          <p:spPr>
            <a:xfrm>
              <a:off x="628061" y="2990132"/>
              <a:ext cx="428628" cy="14287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45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Rectangle à coins arrondis 13"/>
            <p:cNvSpPr/>
            <p:nvPr/>
          </p:nvSpPr>
          <p:spPr>
            <a:xfrm>
              <a:off x="1457403" y="2994530"/>
              <a:ext cx="1000132" cy="14287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BRASILIA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Rectangle à coins arrondis 15"/>
            <p:cNvSpPr/>
            <p:nvPr/>
          </p:nvSpPr>
          <p:spPr>
            <a:xfrm>
              <a:off x="3650793" y="2971858"/>
              <a:ext cx="214314" cy="14287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Rectangle à coins arrondis 16"/>
            <p:cNvSpPr/>
            <p:nvPr/>
          </p:nvSpPr>
          <p:spPr>
            <a:xfrm>
              <a:off x="4237057" y="2994530"/>
              <a:ext cx="500066" cy="14287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pl-PL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17</a:t>
              </a:r>
              <a:r>
                <a:rPr lang="fr-F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0</a:t>
              </a:r>
              <a:r>
                <a:rPr lang="pl-PL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fr-F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1</a:t>
              </a:r>
              <a:r>
                <a:rPr lang="pl-PL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fr-F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Rectangle à coins arrondis 21"/>
            <p:cNvSpPr/>
            <p:nvPr/>
          </p:nvSpPr>
          <p:spPr>
            <a:xfrm>
              <a:off x="5073131" y="3240075"/>
              <a:ext cx="2643206" cy="21431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Schwaiger</a:t>
              </a:r>
              <a:r>
                <a:rPr lang="fr-FR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fr-FR" sz="14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Schwaiger</a:t>
              </a:r>
              <a:endParaRPr lang="fr-F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Rectangle à coins arrondis 22"/>
            <p:cNvSpPr/>
            <p:nvPr/>
          </p:nvSpPr>
          <p:spPr>
            <a:xfrm>
              <a:off x="3703452" y="3258751"/>
              <a:ext cx="690309" cy="21431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B  R  A</a:t>
              </a:r>
              <a:endParaRPr lang="fr-FR" sz="14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1" name="Rectangle à coins arrondis 23"/>
            <p:cNvSpPr/>
            <p:nvPr/>
          </p:nvSpPr>
          <p:spPr>
            <a:xfrm>
              <a:off x="8238260" y="3258751"/>
              <a:ext cx="627554" cy="21431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A  U  T</a:t>
              </a:r>
              <a:endParaRPr lang="fr-FR" sz="14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grpSp>
          <p:nvGrpSpPr>
            <p:cNvPr id="122" name="Groupe 24"/>
            <p:cNvGrpSpPr/>
            <p:nvPr/>
          </p:nvGrpSpPr>
          <p:grpSpPr>
            <a:xfrm>
              <a:off x="5650563" y="2994530"/>
              <a:ext cx="142876" cy="142876"/>
              <a:chOff x="5342400" y="3960000"/>
              <a:chExt cx="142876" cy="142876"/>
            </a:xfrm>
          </p:grpSpPr>
          <p:cxnSp>
            <p:nvCxnSpPr>
              <p:cNvPr id="123" name="Connecteur droit 25"/>
              <p:cNvCxnSpPr/>
              <p:nvPr/>
            </p:nvCxnSpPr>
            <p:spPr>
              <a:xfrm rot="16200000" flipH="1">
                <a:off x="5342400" y="3960000"/>
                <a:ext cx="142876" cy="14287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necteur droit 26"/>
              <p:cNvCxnSpPr/>
              <p:nvPr/>
            </p:nvCxnSpPr>
            <p:spPr>
              <a:xfrm flipH="1">
                <a:off x="5342400" y="3960000"/>
                <a:ext cx="142876" cy="14287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oupe 27"/>
            <p:cNvGrpSpPr/>
            <p:nvPr/>
          </p:nvGrpSpPr>
          <p:grpSpPr>
            <a:xfrm>
              <a:off x="6213141" y="2971859"/>
              <a:ext cx="142876" cy="142876"/>
              <a:chOff x="5342400" y="3960000"/>
              <a:chExt cx="142876" cy="142876"/>
            </a:xfrm>
          </p:grpSpPr>
          <p:cxnSp>
            <p:nvCxnSpPr>
              <p:cNvPr id="197" name="Connecteur droit 28"/>
              <p:cNvCxnSpPr/>
              <p:nvPr/>
            </p:nvCxnSpPr>
            <p:spPr>
              <a:xfrm rot="16200000" flipH="1">
                <a:off x="5342400" y="3960000"/>
                <a:ext cx="142876" cy="14287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Connecteur droit 29"/>
              <p:cNvCxnSpPr/>
              <p:nvPr/>
            </p:nvCxnSpPr>
            <p:spPr>
              <a:xfrm flipH="1">
                <a:off x="5342400" y="3960000"/>
                <a:ext cx="142876" cy="14287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9" name="Groupe 30"/>
            <p:cNvGrpSpPr/>
            <p:nvPr/>
          </p:nvGrpSpPr>
          <p:grpSpPr>
            <a:xfrm>
              <a:off x="7520562" y="2971859"/>
              <a:ext cx="142876" cy="142876"/>
              <a:chOff x="5342400" y="3960000"/>
              <a:chExt cx="142876" cy="142876"/>
            </a:xfrm>
          </p:grpSpPr>
          <p:cxnSp>
            <p:nvCxnSpPr>
              <p:cNvPr id="200" name="Connecteur droit 31"/>
              <p:cNvCxnSpPr/>
              <p:nvPr/>
            </p:nvCxnSpPr>
            <p:spPr>
              <a:xfrm rot="16200000" flipH="1">
                <a:off x="5342400" y="3960000"/>
                <a:ext cx="142876" cy="14287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Connecteur droit 32"/>
              <p:cNvCxnSpPr/>
              <p:nvPr/>
            </p:nvCxnSpPr>
            <p:spPr>
              <a:xfrm flipH="1">
                <a:off x="5342400" y="3960000"/>
                <a:ext cx="142876" cy="14287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2" name="Rectangle à coins arrondis 35"/>
            <p:cNvSpPr/>
            <p:nvPr/>
          </p:nvSpPr>
          <p:spPr>
            <a:xfrm>
              <a:off x="707449" y="3240075"/>
              <a:ext cx="2643206" cy="21431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Larissa         Juliana</a:t>
              </a:r>
            </a:p>
          </p:txBody>
        </p:sp>
      </p:grpSp>
      <p:sp>
        <p:nvSpPr>
          <p:cNvPr id="29" name="4 (titre)"/>
          <p:cNvSpPr txBox="1"/>
          <p:nvPr/>
        </p:nvSpPr>
        <p:spPr>
          <a:xfrm>
            <a:off x="1355688" y="360002"/>
            <a:ext cx="404576" cy="492443"/>
          </a:xfrm>
          <a:prstGeom prst="rect">
            <a:avLst/>
          </a:prstGeom>
          <a:noFill/>
        </p:spPr>
        <p:txBody>
          <a:bodyPr wrap="none" lIns="90000" tIns="0" rIns="90000" bIns="0" rtlCol="0">
            <a:spAutoFit/>
          </a:bodyPr>
          <a:lstStyle/>
          <a:p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6</a:t>
            </a:r>
          </a:p>
        </p:txBody>
      </p:sp>
      <p:sp>
        <p:nvSpPr>
          <p:cNvPr id="30" name="FORFEIT"/>
          <p:cNvSpPr txBox="1"/>
          <p:nvPr/>
        </p:nvSpPr>
        <p:spPr>
          <a:xfrm>
            <a:off x="1680168" y="428604"/>
            <a:ext cx="507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SZCZEGÓLNE PRZYPADKI– </a:t>
            </a:r>
            <a:r>
              <a:rPr lang="fr-FR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walkower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 w </a:t>
            </a:r>
            <a:r>
              <a:rPr lang="fr-FR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wyniku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 </a:t>
            </a:r>
            <a:r>
              <a:rPr lang="fr-FR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kontuzji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0" stA="58000" endPos="39000" dist="29997" dir="5400000" sy="-100000" algn="bl" rotWithShape="0"/>
              </a:effectLst>
              <a:latin typeface="Impact" pitchFamily="34" charset="0"/>
              <a:cs typeface="Segoe UI" pitchFamily="34" charset="0"/>
            </a:endParaRPr>
          </a:p>
        </p:txBody>
      </p:sp>
      <p:sp>
        <p:nvSpPr>
          <p:cNvPr id="31" name="ZoneTexte 143"/>
          <p:cNvSpPr txBox="1"/>
          <p:nvPr/>
        </p:nvSpPr>
        <p:spPr>
          <a:xfrm>
            <a:off x="2998791" y="961667"/>
            <a:ext cx="3286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+mj-lt"/>
                <a:cs typeface="Arial" pitchFamily="34" charset="0"/>
              </a:rPr>
              <a:t>WALKOWER W WYNIKU KONTUZJI</a:t>
            </a:r>
          </a:p>
          <a:p>
            <a:r>
              <a:rPr lang="fr-FR" sz="1400" dirty="0" err="1">
                <a:latin typeface="+mj-lt"/>
                <a:cs typeface="Arial" pitchFamily="34" charset="0"/>
              </a:rPr>
              <a:t>np</a:t>
            </a:r>
            <a:r>
              <a:rPr lang="fr-FR" sz="1400" dirty="0" smtClean="0">
                <a:latin typeface="+mj-lt"/>
                <a:cs typeface="Arial" pitchFamily="34" charset="0"/>
              </a:rPr>
              <a:t>. </a:t>
            </a:r>
            <a:r>
              <a:rPr lang="fr-FR" sz="1400" dirty="0" err="1">
                <a:latin typeface="+mj-lt"/>
                <a:cs typeface="Arial" pitchFamily="34" charset="0"/>
              </a:rPr>
              <a:t>zawodniczka</a:t>
            </a:r>
            <a:r>
              <a:rPr lang="fr-FR" sz="1400" dirty="0">
                <a:latin typeface="+mj-lt"/>
                <a:cs typeface="Arial" pitchFamily="34" charset="0"/>
              </a:rPr>
              <a:t> nr 2 </a:t>
            </a:r>
            <a:r>
              <a:rPr lang="fr-FR" sz="1400" dirty="0" err="1">
                <a:latin typeface="+mj-lt"/>
                <a:cs typeface="Arial" pitchFamily="34" charset="0"/>
              </a:rPr>
              <a:t>drużyny</a:t>
            </a:r>
            <a:r>
              <a:rPr lang="fr-FR" sz="1400" dirty="0">
                <a:latin typeface="+mj-lt"/>
                <a:cs typeface="Arial" pitchFamily="34" charset="0"/>
              </a:rPr>
              <a:t> BRA </a:t>
            </a:r>
            <a:r>
              <a:rPr lang="fr-FR" sz="1400" dirty="0" err="1">
                <a:latin typeface="+mj-lt"/>
                <a:cs typeface="Arial" pitchFamily="34" charset="0"/>
              </a:rPr>
              <a:t>doznała</a:t>
            </a:r>
            <a:r>
              <a:rPr lang="fr-FR" sz="1400" dirty="0">
                <a:latin typeface="+mj-lt"/>
                <a:cs typeface="Arial" pitchFamily="34" charset="0"/>
              </a:rPr>
              <a:t> </a:t>
            </a:r>
            <a:r>
              <a:rPr lang="fr-FR" sz="1400" dirty="0" err="1">
                <a:latin typeface="+mj-lt"/>
                <a:cs typeface="Arial" pitchFamily="34" charset="0"/>
              </a:rPr>
              <a:t>kontuzji</a:t>
            </a:r>
            <a:r>
              <a:rPr lang="fr-FR" sz="1400" dirty="0">
                <a:latin typeface="+mj-lt"/>
                <a:cs typeface="Arial" pitchFamily="34" charset="0"/>
              </a:rPr>
              <a:t> </a:t>
            </a:r>
            <a:r>
              <a:rPr lang="fr-FR" sz="1400" dirty="0" err="1">
                <a:latin typeface="+mj-lt"/>
                <a:cs typeface="Arial" pitchFamily="34" charset="0"/>
              </a:rPr>
              <a:t>przed</a:t>
            </a:r>
            <a:r>
              <a:rPr lang="fr-FR" sz="1400" dirty="0">
                <a:latin typeface="+mj-lt"/>
                <a:cs typeface="Arial" pitchFamily="34" charset="0"/>
              </a:rPr>
              <a:t> </a:t>
            </a:r>
            <a:r>
              <a:rPr lang="fr-FR" sz="1400" dirty="0" err="1">
                <a:latin typeface="+mj-lt"/>
                <a:cs typeface="Arial" pitchFamily="34" charset="0"/>
              </a:rPr>
              <a:t>meczem</a:t>
            </a:r>
            <a:endParaRPr lang="fr-FR" sz="1400" dirty="0">
              <a:latin typeface="+mj-lt"/>
              <a:cs typeface="Arial" pitchFamily="34" charset="0"/>
            </a:endParaRPr>
          </a:p>
        </p:txBody>
      </p:sp>
      <p:pic>
        <p:nvPicPr>
          <p:cNvPr id="32" name="Image 144" descr="ballon 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14612" y="1175980"/>
            <a:ext cx="211162" cy="214315"/>
          </a:xfrm>
          <a:prstGeom prst="rect">
            <a:avLst/>
          </a:prstGeom>
        </p:spPr>
      </p:pic>
      <p:sp>
        <p:nvSpPr>
          <p:cNvPr id="33" name="ZoneTexte 91"/>
          <p:cNvSpPr txBox="1"/>
          <p:nvPr/>
        </p:nvSpPr>
        <p:spPr>
          <a:xfrm>
            <a:off x="2998791" y="1725461"/>
            <a:ext cx="3286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latin typeface="+mj-lt"/>
                <a:cs typeface="Arial" pitchFamily="34" charset="0"/>
              </a:rPr>
              <a:t>Skreśl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punkty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drużyny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zwycięzkiej</a:t>
            </a:r>
            <a:endParaRPr lang="fr-FR" sz="1400" dirty="0">
              <a:latin typeface="+mj-lt"/>
              <a:cs typeface="Arial" pitchFamily="34" charset="0"/>
            </a:endParaRPr>
          </a:p>
        </p:txBody>
      </p:sp>
      <p:pic>
        <p:nvPicPr>
          <p:cNvPr id="34" name="Image 92" descr="ballon 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14612" y="1796897"/>
            <a:ext cx="211162" cy="214315"/>
          </a:xfrm>
          <a:prstGeom prst="rect">
            <a:avLst/>
          </a:prstGeom>
        </p:spPr>
      </p:pic>
      <p:sp>
        <p:nvSpPr>
          <p:cNvPr id="36" name="ZoneTexte 38"/>
          <p:cNvSpPr txBox="1"/>
          <p:nvPr/>
        </p:nvSpPr>
        <p:spPr>
          <a:xfrm>
            <a:off x="4779032" y="3231490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A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ZoneTexte 39"/>
          <p:cNvSpPr txBox="1"/>
          <p:nvPr/>
        </p:nvSpPr>
        <p:spPr>
          <a:xfrm>
            <a:off x="286358" y="3231490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B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Groupe 43"/>
          <p:cNvGrpSpPr/>
          <p:nvPr/>
        </p:nvGrpSpPr>
        <p:grpSpPr>
          <a:xfrm>
            <a:off x="2077520" y="4426455"/>
            <a:ext cx="287258" cy="712519"/>
            <a:chOff x="1872874" y="4584060"/>
            <a:chExt cx="287258" cy="712519"/>
          </a:xfrm>
        </p:grpSpPr>
        <p:sp>
          <p:nvSpPr>
            <p:cNvPr id="39" name="ZoneTexte 41"/>
            <p:cNvSpPr txBox="1"/>
            <p:nvPr/>
          </p:nvSpPr>
          <p:spPr>
            <a:xfrm>
              <a:off x="1872874" y="4584060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ZoneTexte 42"/>
            <p:cNvSpPr txBox="1"/>
            <p:nvPr/>
          </p:nvSpPr>
          <p:spPr>
            <a:xfrm>
              <a:off x="1872874" y="5019580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e 49"/>
          <p:cNvGrpSpPr/>
          <p:nvPr/>
        </p:nvGrpSpPr>
        <p:grpSpPr>
          <a:xfrm>
            <a:off x="654998" y="3967877"/>
            <a:ext cx="263363" cy="1644895"/>
            <a:chOff x="881082" y="3670719"/>
            <a:chExt cx="263363" cy="1644894"/>
          </a:xfrm>
        </p:grpSpPr>
        <p:sp>
          <p:nvSpPr>
            <p:cNvPr id="42" name="Rectangle 41"/>
            <p:cNvSpPr/>
            <p:nvPr/>
          </p:nvSpPr>
          <p:spPr>
            <a:xfrm>
              <a:off x="881082" y="3670719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92445" y="5172737"/>
              <a:ext cx="252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88282" y="3811757"/>
              <a:ext cx="252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84682" y="5029513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ZoneTexte 50"/>
          <p:cNvSpPr txBox="1"/>
          <p:nvPr/>
        </p:nvSpPr>
        <p:spPr>
          <a:xfrm>
            <a:off x="2301125" y="4447038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AUT</a:t>
            </a:r>
            <a:endParaRPr lang="fr-F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ZoneTexte 51"/>
          <p:cNvSpPr txBox="1"/>
          <p:nvPr/>
        </p:nvSpPr>
        <p:spPr>
          <a:xfrm>
            <a:off x="2284941" y="4873084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smtClean="0">
                <a:latin typeface="Arial" pitchFamily="34" charset="0"/>
                <a:cs typeface="Arial" pitchFamily="34" charset="0"/>
              </a:rPr>
              <a:t>BRA</a:t>
            </a:r>
            <a:endParaRPr lang="fr-FR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heure début 0"/>
          <p:cNvSpPr/>
          <p:nvPr/>
        </p:nvSpPr>
        <p:spPr>
          <a:xfrm>
            <a:off x="7175482" y="370486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heure début 9"/>
          <p:cNvSpPr/>
          <p:nvPr/>
        </p:nvSpPr>
        <p:spPr>
          <a:xfrm>
            <a:off x="7376638" y="370486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heure début 0"/>
          <p:cNvSpPr/>
          <p:nvPr/>
        </p:nvSpPr>
        <p:spPr>
          <a:xfrm>
            <a:off x="7786416" y="370486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heure début 0"/>
          <p:cNvSpPr/>
          <p:nvPr/>
        </p:nvSpPr>
        <p:spPr>
          <a:xfrm>
            <a:off x="8024710" y="370486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point 21 A2"/>
          <p:cNvSpPr/>
          <p:nvPr/>
        </p:nvSpPr>
        <p:spPr>
          <a:xfrm>
            <a:off x="2644221" y="3953773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Ellipse 57"/>
          <p:cNvSpPr/>
          <p:nvPr/>
        </p:nvSpPr>
        <p:spPr>
          <a:xfrm>
            <a:off x="2661991" y="3930707"/>
            <a:ext cx="198000" cy="198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Ellipse 58"/>
          <p:cNvSpPr/>
          <p:nvPr/>
        </p:nvSpPr>
        <p:spPr>
          <a:xfrm>
            <a:off x="2679991" y="5304416"/>
            <a:ext cx="180000" cy="18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Connecteur droit 81"/>
          <p:cNvCxnSpPr/>
          <p:nvPr/>
        </p:nvCxnSpPr>
        <p:spPr>
          <a:xfrm rot="5400000">
            <a:off x="2793497" y="4991431"/>
            <a:ext cx="21431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80"/>
          <p:cNvCxnSpPr/>
          <p:nvPr/>
        </p:nvCxnSpPr>
        <p:spPr>
          <a:xfrm rot="5400000">
            <a:off x="5140531" y="4563575"/>
            <a:ext cx="21431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82"/>
          <p:cNvCxnSpPr/>
          <p:nvPr/>
        </p:nvCxnSpPr>
        <p:spPr>
          <a:xfrm flipV="1">
            <a:off x="5243146" y="4570627"/>
            <a:ext cx="299511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83"/>
          <p:cNvCxnSpPr/>
          <p:nvPr/>
        </p:nvCxnSpPr>
        <p:spPr>
          <a:xfrm>
            <a:off x="2901449" y="4993019"/>
            <a:ext cx="53368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oint 21 A2"/>
          <p:cNvSpPr/>
          <p:nvPr/>
        </p:nvSpPr>
        <p:spPr>
          <a:xfrm>
            <a:off x="2648984" y="531849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heure début 0"/>
          <p:cNvSpPr/>
          <p:nvPr/>
        </p:nvSpPr>
        <p:spPr>
          <a:xfrm>
            <a:off x="7177604" y="5740374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heure début 9"/>
          <p:cNvSpPr/>
          <p:nvPr/>
        </p:nvSpPr>
        <p:spPr>
          <a:xfrm>
            <a:off x="7379204" y="5740374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fr-FR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heure début 0"/>
          <p:cNvSpPr/>
          <p:nvPr/>
        </p:nvSpPr>
        <p:spPr>
          <a:xfrm>
            <a:off x="7781072" y="5740374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heure début 0"/>
          <p:cNvSpPr/>
          <p:nvPr/>
        </p:nvSpPr>
        <p:spPr>
          <a:xfrm>
            <a:off x="7989872" y="5740374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marque A1"/>
          <p:cNvCxnSpPr/>
          <p:nvPr/>
        </p:nvCxnSpPr>
        <p:spPr>
          <a:xfrm rot="16200000" flipH="1">
            <a:off x="2912473" y="452897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marque A2"/>
          <p:cNvCxnSpPr/>
          <p:nvPr/>
        </p:nvCxnSpPr>
        <p:spPr>
          <a:xfrm rot="16200000" flipH="1">
            <a:off x="3003175" y="452897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marque A3"/>
          <p:cNvCxnSpPr/>
          <p:nvPr/>
        </p:nvCxnSpPr>
        <p:spPr>
          <a:xfrm rot="16200000" flipH="1">
            <a:off x="3184579" y="452897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marque A4"/>
          <p:cNvCxnSpPr/>
          <p:nvPr/>
        </p:nvCxnSpPr>
        <p:spPr>
          <a:xfrm rot="16200000" flipH="1">
            <a:off x="3275281" y="452897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marque A5"/>
          <p:cNvCxnSpPr/>
          <p:nvPr/>
        </p:nvCxnSpPr>
        <p:spPr>
          <a:xfrm rot="16200000" flipH="1">
            <a:off x="3456686" y="452897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marque A6"/>
          <p:cNvCxnSpPr/>
          <p:nvPr/>
        </p:nvCxnSpPr>
        <p:spPr>
          <a:xfrm rot="16200000" flipH="1">
            <a:off x="3547388" y="452897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marque A7"/>
          <p:cNvCxnSpPr/>
          <p:nvPr/>
        </p:nvCxnSpPr>
        <p:spPr>
          <a:xfrm rot="16200000" flipH="1">
            <a:off x="3365984" y="452897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marque A8"/>
          <p:cNvCxnSpPr/>
          <p:nvPr/>
        </p:nvCxnSpPr>
        <p:spPr>
          <a:xfrm rot="16200000" flipH="1">
            <a:off x="3093877" y="452897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marque A9"/>
          <p:cNvCxnSpPr/>
          <p:nvPr/>
        </p:nvCxnSpPr>
        <p:spPr>
          <a:xfrm rot="16200000" flipH="1">
            <a:off x="3638093" y="452897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marque A9"/>
          <p:cNvCxnSpPr/>
          <p:nvPr/>
        </p:nvCxnSpPr>
        <p:spPr>
          <a:xfrm rot="16200000" flipH="1">
            <a:off x="3754044" y="452897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marque A1"/>
          <p:cNvCxnSpPr/>
          <p:nvPr/>
        </p:nvCxnSpPr>
        <p:spPr>
          <a:xfrm rot="16200000" flipH="1">
            <a:off x="3880097" y="452897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marque A2"/>
          <p:cNvCxnSpPr/>
          <p:nvPr/>
        </p:nvCxnSpPr>
        <p:spPr>
          <a:xfrm rot="16200000" flipH="1">
            <a:off x="4006150" y="452897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marque A3"/>
          <p:cNvCxnSpPr/>
          <p:nvPr/>
        </p:nvCxnSpPr>
        <p:spPr>
          <a:xfrm rot="16200000" flipH="1">
            <a:off x="4132203" y="452897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marque A4"/>
          <p:cNvCxnSpPr/>
          <p:nvPr/>
        </p:nvCxnSpPr>
        <p:spPr>
          <a:xfrm rot="16200000" flipH="1">
            <a:off x="4258256" y="452897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marque A5"/>
          <p:cNvCxnSpPr/>
          <p:nvPr/>
        </p:nvCxnSpPr>
        <p:spPr>
          <a:xfrm rot="16200000" flipH="1">
            <a:off x="4384309" y="452897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marque A6"/>
          <p:cNvCxnSpPr/>
          <p:nvPr/>
        </p:nvCxnSpPr>
        <p:spPr>
          <a:xfrm rot="16200000" flipH="1">
            <a:off x="4510362" y="452897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marque A7"/>
          <p:cNvCxnSpPr/>
          <p:nvPr/>
        </p:nvCxnSpPr>
        <p:spPr>
          <a:xfrm rot="16200000" flipH="1">
            <a:off x="4636415" y="452897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marque A8"/>
          <p:cNvCxnSpPr/>
          <p:nvPr/>
        </p:nvCxnSpPr>
        <p:spPr>
          <a:xfrm rot="16200000" flipH="1">
            <a:off x="4762468" y="452897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marque A9"/>
          <p:cNvCxnSpPr/>
          <p:nvPr/>
        </p:nvCxnSpPr>
        <p:spPr>
          <a:xfrm rot="16200000" flipH="1">
            <a:off x="5014574" y="452897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marque A9"/>
          <p:cNvCxnSpPr/>
          <p:nvPr/>
        </p:nvCxnSpPr>
        <p:spPr>
          <a:xfrm rot="16200000" flipH="1">
            <a:off x="5140631" y="452897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marque A9"/>
          <p:cNvCxnSpPr/>
          <p:nvPr/>
        </p:nvCxnSpPr>
        <p:spPr>
          <a:xfrm rot="16200000" flipH="1">
            <a:off x="4888521" y="452897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104"/>
          <p:cNvCxnSpPr/>
          <p:nvPr/>
        </p:nvCxnSpPr>
        <p:spPr>
          <a:xfrm>
            <a:off x="8371110" y="3930707"/>
            <a:ext cx="410940" cy="20128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105"/>
          <p:cNvCxnSpPr/>
          <p:nvPr/>
        </p:nvCxnSpPr>
        <p:spPr>
          <a:xfrm flipH="1">
            <a:off x="8371110" y="3930707"/>
            <a:ext cx="410940" cy="20128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67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3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7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9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1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3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7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9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10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3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500"/>
                            </p:stCondLst>
                            <p:childTnLst>
                              <p:par>
                                <p:cTn id="1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0"/>
                            </p:stCondLst>
                            <p:childTnLst>
                              <p:par>
                                <p:cTn id="1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500"/>
                            </p:stCondLst>
                            <p:childTnLst>
                              <p:par>
                                <p:cTn id="1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600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500"/>
                            </p:stCondLst>
                            <p:childTnLst>
                              <p:par>
                                <p:cTn id="1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000"/>
                            </p:stCondLst>
                            <p:childTnLst>
                              <p:par>
                                <p:cTn id="1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75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8000"/>
                            </p:stCondLst>
                            <p:childTnLst>
                              <p:par>
                                <p:cTn id="1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90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9500"/>
                            </p:stCondLst>
                            <p:childTnLst>
                              <p:par>
                                <p:cTn id="19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6" grpId="1"/>
      <p:bldP spid="37" grpId="0"/>
      <p:bldP spid="37" grpId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 animBg="1"/>
      <p:bldP spid="54" grpId="0" animBg="1"/>
      <p:bldP spid="59" grpId="0"/>
      <p:bldP spid="60" grpId="0"/>
      <p:bldP spid="61" grpId="0"/>
      <p:bldP spid="62" grpId="0"/>
      <p:bldP spid="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4" y="6021288"/>
            <a:ext cx="799406" cy="836712"/>
          </a:xfrm>
          <a:prstGeom prst="rect">
            <a:avLst/>
          </a:prstGeom>
        </p:spPr>
      </p:pic>
      <p:grpSp>
        <p:nvGrpSpPr>
          <p:cNvPr id="180" name="Group 179"/>
          <p:cNvGrpSpPr/>
          <p:nvPr/>
        </p:nvGrpSpPr>
        <p:grpSpPr>
          <a:xfrm>
            <a:off x="35496" y="1701667"/>
            <a:ext cx="9037066" cy="4382999"/>
            <a:chOff x="35496" y="1783441"/>
            <a:chExt cx="9037066" cy="4382999"/>
          </a:xfrm>
        </p:grpSpPr>
        <p:pic>
          <p:nvPicPr>
            <p:cNvPr id="181" name="Picture 18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40353" r="10368"/>
            <a:stretch/>
          </p:blipFill>
          <p:spPr>
            <a:xfrm>
              <a:off x="35496" y="1783441"/>
              <a:ext cx="9037066" cy="4382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82" name="ZoneTexte 8"/>
            <p:cNvSpPr txBox="1"/>
            <p:nvPr/>
          </p:nvSpPr>
          <p:spPr>
            <a:xfrm>
              <a:off x="1604824" y="1814218"/>
              <a:ext cx="7076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Arial Narrow" pitchFamily="34" charset="0"/>
                  <a:cs typeface="Arial" pitchFamily="34" charset="0"/>
                </a:rPr>
                <a:t>B  R  A</a:t>
              </a:r>
              <a:endParaRPr lang="fr-FR" sz="1600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3" name="ZoneTexte 9"/>
            <p:cNvSpPr txBox="1"/>
            <p:nvPr/>
          </p:nvSpPr>
          <p:spPr>
            <a:xfrm>
              <a:off x="3709864" y="1815592"/>
              <a:ext cx="6951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Arial Narrow" pitchFamily="34" charset="0"/>
                  <a:cs typeface="Arial" pitchFamily="34" charset="0"/>
                </a:rPr>
                <a:t>A  U  T</a:t>
              </a:r>
              <a:endParaRPr lang="fr-FR" sz="1600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4" name="ZoneTexte 10"/>
            <p:cNvSpPr txBox="1"/>
            <p:nvPr/>
          </p:nvSpPr>
          <p:spPr>
            <a:xfrm>
              <a:off x="979144" y="2282463"/>
              <a:ext cx="8771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latin typeface="Arial" pitchFamily="34" charset="0"/>
                  <a:cs typeface="Arial" pitchFamily="34" charset="0"/>
                </a:rPr>
                <a:t>França</a:t>
              </a:r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, L.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ZoneTexte 11"/>
            <p:cNvSpPr txBox="1"/>
            <p:nvPr/>
          </p:nvSpPr>
          <p:spPr>
            <a:xfrm>
              <a:off x="979144" y="2494412"/>
              <a:ext cx="16530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latin typeface="Arial" pitchFamily="34" charset="0"/>
                  <a:cs typeface="Arial" pitchFamily="34" charset="0"/>
                </a:rPr>
                <a:t>Felisberta</a:t>
              </a:r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 da Silva, J.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ZoneTexte 12"/>
            <p:cNvSpPr txBox="1"/>
            <p:nvPr/>
          </p:nvSpPr>
          <p:spPr>
            <a:xfrm>
              <a:off x="3622352" y="2494412"/>
              <a:ext cx="11235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smtClean="0">
                  <a:latin typeface="Arial" pitchFamily="34" charset="0"/>
                  <a:cs typeface="Arial" pitchFamily="34" charset="0"/>
                </a:rPr>
                <a:t>Schwaiger, S.</a:t>
              </a:r>
              <a:endParaRPr lang="fr-FR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" name="ZoneTexte 13"/>
            <p:cNvSpPr txBox="1"/>
            <p:nvPr/>
          </p:nvSpPr>
          <p:spPr>
            <a:xfrm>
              <a:off x="3622352" y="2282463"/>
              <a:ext cx="1131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smtClean="0">
                  <a:latin typeface="Arial" pitchFamily="34" charset="0"/>
                  <a:cs typeface="Arial" pitchFamily="34" charset="0"/>
                </a:rPr>
                <a:t>Schwaiger, D.</a:t>
              </a:r>
              <a:endParaRPr lang="fr-FR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" name="ZoneTexte 14"/>
            <p:cNvSpPr txBox="1"/>
            <p:nvPr/>
          </p:nvSpPr>
          <p:spPr>
            <a:xfrm>
              <a:off x="594900" y="228339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smtClean="0">
                  <a:latin typeface="Arial" pitchFamily="34" charset="0"/>
                  <a:cs typeface="Arial" pitchFamily="34" charset="0"/>
                </a:rPr>
                <a:t>2</a:t>
              </a:r>
              <a:endParaRPr lang="fr-FR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ZoneTexte 15"/>
            <p:cNvSpPr txBox="1"/>
            <p:nvPr/>
          </p:nvSpPr>
          <p:spPr>
            <a:xfrm>
              <a:off x="594900" y="249800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>
                  <a:latin typeface="Arial" pitchFamily="34" charset="0"/>
                  <a:cs typeface="Arial" pitchFamily="34" charset="0"/>
                </a:rPr>
                <a:t>1</a:t>
              </a:r>
              <a:endParaRPr lang="fr-FR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0" name="ZoneTexte 16"/>
            <p:cNvSpPr txBox="1"/>
            <p:nvPr/>
          </p:nvSpPr>
          <p:spPr>
            <a:xfrm>
              <a:off x="3051950" y="227980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ZoneTexte 17"/>
            <p:cNvSpPr txBox="1"/>
            <p:nvPr/>
          </p:nvSpPr>
          <p:spPr>
            <a:xfrm>
              <a:off x="3043226" y="248679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smtClean="0">
                  <a:latin typeface="Arial" pitchFamily="34" charset="0"/>
                  <a:cs typeface="Arial" pitchFamily="34" charset="0"/>
                </a:rPr>
                <a:t>1</a:t>
              </a:r>
              <a:endParaRPr lang="fr-FR" sz="12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2" name="Groupe 33"/>
            <p:cNvGrpSpPr/>
            <p:nvPr/>
          </p:nvGrpSpPr>
          <p:grpSpPr>
            <a:xfrm>
              <a:off x="2538430" y="1840357"/>
              <a:ext cx="906232" cy="278507"/>
              <a:chOff x="2538430" y="2278962"/>
              <a:chExt cx="906232" cy="278507"/>
            </a:xfrm>
          </p:grpSpPr>
          <p:sp>
            <p:nvSpPr>
              <p:cNvPr id="213" name="ZoneTexte 34"/>
              <p:cNvSpPr txBox="1"/>
              <p:nvPr/>
            </p:nvSpPr>
            <p:spPr>
              <a:xfrm>
                <a:off x="3157404" y="2280470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fr-FR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" name="ZoneTexte 36"/>
              <p:cNvSpPr txBox="1"/>
              <p:nvPr/>
            </p:nvSpPr>
            <p:spPr>
              <a:xfrm>
                <a:off x="2538430" y="2278962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latin typeface="Arial" pitchFamily="34" charset="0"/>
                    <a:cs typeface="Arial" pitchFamily="34" charset="0"/>
                  </a:rPr>
                  <a:t>B</a:t>
                </a:r>
                <a:endParaRPr lang="fr-FR" sz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3" name="Ellipse 48"/>
            <p:cNvSpPr/>
            <p:nvPr/>
          </p:nvSpPr>
          <p:spPr>
            <a:xfrm>
              <a:off x="3078882" y="2297718"/>
              <a:ext cx="214314" cy="21431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Ellipse 49"/>
            <p:cNvSpPr/>
            <p:nvPr/>
          </p:nvSpPr>
          <p:spPr>
            <a:xfrm>
              <a:off x="613270" y="2294310"/>
              <a:ext cx="214314" cy="21431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ZoneTexte 50"/>
            <p:cNvSpPr txBox="1"/>
            <p:nvPr/>
          </p:nvSpPr>
          <p:spPr>
            <a:xfrm>
              <a:off x="714022" y="2521362"/>
              <a:ext cx="2648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smtClean="0">
                  <a:latin typeface="Arial" pitchFamily="34" charset="0"/>
                  <a:cs typeface="Arial" pitchFamily="34" charset="0"/>
                </a:rPr>
                <a:t>*</a:t>
              </a:r>
              <a:endParaRPr lang="fr-FR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ZoneTexte 51"/>
            <p:cNvSpPr txBox="1"/>
            <p:nvPr/>
          </p:nvSpPr>
          <p:spPr>
            <a:xfrm>
              <a:off x="3172200" y="2517162"/>
              <a:ext cx="2648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smtClean="0">
                  <a:latin typeface="Arial" pitchFamily="34" charset="0"/>
                  <a:cs typeface="Arial" pitchFamily="34" charset="0"/>
                </a:rPr>
                <a:t>*</a:t>
              </a:r>
              <a:endParaRPr lang="fr-FR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3" name="ZoneTexte 42"/>
            <p:cNvSpPr txBox="1"/>
            <p:nvPr/>
          </p:nvSpPr>
          <p:spPr>
            <a:xfrm>
              <a:off x="1213619" y="4557200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latin typeface="Arial" pitchFamily="34" charset="0"/>
                  <a:cs typeface="Arial" pitchFamily="34" charset="0"/>
                </a:rPr>
                <a:t>Kawiak</a:t>
              </a:r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 , B.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" name="ZoneTexte 44"/>
            <p:cNvSpPr txBox="1"/>
            <p:nvPr/>
          </p:nvSpPr>
          <p:spPr>
            <a:xfrm>
              <a:off x="1208324" y="4975817"/>
              <a:ext cx="1279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latin typeface="Arial" pitchFamily="34" charset="0"/>
                  <a:cs typeface="Arial" pitchFamily="34" charset="0"/>
                </a:rPr>
                <a:t>Myszkowska</a:t>
              </a:r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, A.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" name="ZoneTexte 45"/>
            <p:cNvSpPr txBox="1"/>
            <p:nvPr/>
          </p:nvSpPr>
          <p:spPr>
            <a:xfrm>
              <a:off x="1217149" y="5397421"/>
              <a:ext cx="6303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Oli, </a:t>
              </a:r>
              <a:r>
                <a:rPr lang="fr-FR" sz="1200" dirty="0">
                  <a:latin typeface="Arial" pitchFamily="34" charset="0"/>
                  <a:cs typeface="Arial" pitchFamily="34" charset="0"/>
                </a:rPr>
                <a:t>M</a:t>
              </a:r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ZoneTexte 47"/>
            <p:cNvSpPr txBox="1"/>
            <p:nvPr/>
          </p:nvSpPr>
          <p:spPr>
            <a:xfrm>
              <a:off x="2970624" y="4557200"/>
              <a:ext cx="5870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PZPS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" name="ZoneTexte 48"/>
            <p:cNvSpPr txBox="1"/>
            <p:nvPr/>
          </p:nvSpPr>
          <p:spPr>
            <a:xfrm>
              <a:off x="2970624" y="4760923"/>
              <a:ext cx="5870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PZPS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" name="ZoneTexte 49"/>
            <p:cNvSpPr txBox="1"/>
            <p:nvPr/>
          </p:nvSpPr>
          <p:spPr>
            <a:xfrm>
              <a:off x="2970624" y="4975817"/>
              <a:ext cx="527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FIVB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" name="ZoneTexte 51"/>
            <p:cNvSpPr txBox="1"/>
            <p:nvPr/>
          </p:nvSpPr>
          <p:spPr>
            <a:xfrm>
              <a:off x="3677023" y="5387895"/>
              <a:ext cx="9204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latin typeface="Arial" pitchFamily="34" charset="0"/>
                  <a:cs typeface="Arial" pitchFamily="34" charset="0"/>
                </a:rPr>
                <a:t>Bronek</a:t>
              </a:r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, G.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" name="ZoneTexte 66"/>
            <p:cNvSpPr txBox="1"/>
            <p:nvPr/>
          </p:nvSpPr>
          <p:spPr>
            <a:xfrm>
              <a:off x="1208324" y="5188619"/>
              <a:ext cx="10562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latin typeface="Arial" pitchFamily="34" charset="0"/>
                  <a:cs typeface="Arial" pitchFamily="34" charset="0"/>
                </a:rPr>
                <a:t>Pomocna</a:t>
              </a:r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, A.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" name="ZoneTexte 68"/>
            <p:cNvSpPr txBox="1"/>
            <p:nvPr/>
          </p:nvSpPr>
          <p:spPr>
            <a:xfrm>
              <a:off x="2970624" y="5188619"/>
              <a:ext cx="6303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WZPS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" name="ZoneTexte 18"/>
            <p:cNvSpPr txBox="1"/>
            <p:nvPr/>
          </p:nvSpPr>
          <p:spPr>
            <a:xfrm>
              <a:off x="1191719" y="4760923"/>
              <a:ext cx="100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latin typeface="Arial" pitchFamily="34" charset="0"/>
                  <a:cs typeface="Arial" pitchFamily="34" charset="0"/>
                </a:rPr>
                <a:t>Darocha</a:t>
              </a:r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, H.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Obraz 6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169209"/>
            <a:ext cx="1999323" cy="688791"/>
          </a:xfrm>
          <a:prstGeom prst="rect">
            <a:avLst/>
          </a:prstGeom>
        </p:spPr>
      </p:pic>
      <p:pic>
        <p:nvPicPr>
          <p:cNvPr id="9" name="Image 1">
            <a:hlinkClick r:id="rId7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8" y="0"/>
            <a:ext cx="1085822" cy="675329"/>
          </a:xfrm>
          <a:prstGeom prst="rect">
            <a:avLst/>
          </a:prstGeom>
        </p:spPr>
      </p:pic>
      <p:sp>
        <p:nvSpPr>
          <p:cNvPr id="88" name="4 (titre)"/>
          <p:cNvSpPr txBox="1"/>
          <p:nvPr/>
        </p:nvSpPr>
        <p:spPr>
          <a:xfrm>
            <a:off x="1355687" y="360002"/>
            <a:ext cx="404576" cy="492443"/>
          </a:xfrm>
          <a:prstGeom prst="rect">
            <a:avLst/>
          </a:prstGeom>
          <a:noFill/>
        </p:spPr>
        <p:txBody>
          <a:bodyPr wrap="none" lIns="90000" tIns="0" rIns="90000" bIns="0" rtlCol="0">
            <a:spAutoFit/>
          </a:bodyPr>
          <a:lstStyle/>
          <a:p>
            <a:pPr algn="ctr"/>
            <a:r>
              <a:rPr lang="pl-PL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6</a:t>
            </a:r>
          </a:p>
        </p:txBody>
      </p:sp>
      <p:sp>
        <p:nvSpPr>
          <p:cNvPr id="89" name="FORFEIT"/>
          <p:cNvSpPr txBox="1"/>
          <p:nvPr/>
        </p:nvSpPr>
        <p:spPr>
          <a:xfrm>
            <a:off x="1680168" y="428604"/>
            <a:ext cx="507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SZCZEGÓLNE PRZYPADKI– walkower w wyniku kontuzji</a:t>
            </a:r>
          </a:p>
        </p:txBody>
      </p:sp>
      <p:sp>
        <p:nvSpPr>
          <p:cNvPr id="107" name="ZoneTexte 54"/>
          <p:cNvSpPr txBox="1"/>
          <p:nvPr/>
        </p:nvSpPr>
        <p:spPr>
          <a:xfrm>
            <a:off x="7548962" y="5664894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Arial" pitchFamily="34" charset="0"/>
                <a:cs typeface="Arial" pitchFamily="34" charset="0"/>
              </a:rPr>
              <a:t>A</a:t>
            </a:r>
            <a:endParaRPr lang="pl-P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ZoneTexte 79"/>
          <p:cNvSpPr txBox="1"/>
          <p:nvPr/>
        </p:nvSpPr>
        <p:spPr>
          <a:xfrm>
            <a:off x="2063239" y="309791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ZoneTexte 80"/>
          <p:cNvSpPr txBox="1"/>
          <p:nvPr/>
        </p:nvSpPr>
        <p:spPr>
          <a:xfrm>
            <a:off x="2941787" y="309791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ZoneTexte 81"/>
          <p:cNvSpPr txBox="1"/>
          <p:nvPr/>
        </p:nvSpPr>
        <p:spPr>
          <a:xfrm>
            <a:off x="2941787" y="327199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ZoneTexte 82"/>
          <p:cNvSpPr txBox="1"/>
          <p:nvPr/>
        </p:nvSpPr>
        <p:spPr>
          <a:xfrm>
            <a:off x="2063239" y="327199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ZoneTexte 83"/>
          <p:cNvSpPr txBox="1"/>
          <p:nvPr/>
        </p:nvSpPr>
        <p:spPr>
          <a:xfrm>
            <a:off x="3601850" y="309791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21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ZoneTexte 84"/>
          <p:cNvSpPr txBox="1"/>
          <p:nvPr/>
        </p:nvSpPr>
        <p:spPr>
          <a:xfrm>
            <a:off x="3601850" y="327199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21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ZoneTexte 85"/>
          <p:cNvSpPr txBox="1"/>
          <p:nvPr/>
        </p:nvSpPr>
        <p:spPr>
          <a:xfrm>
            <a:off x="5011415" y="360115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ZoneTexte 86"/>
          <p:cNvSpPr txBox="1"/>
          <p:nvPr/>
        </p:nvSpPr>
        <p:spPr>
          <a:xfrm>
            <a:off x="4292608" y="360115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2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ZoneTexte 87"/>
          <p:cNvSpPr txBox="1"/>
          <p:nvPr/>
        </p:nvSpPr>
        <p:spPr>
          <a:xfrm>
            <a:off x="3601850" y="360115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42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ZoneTexte 88"/>
          <p:cNvSpPr txBox="1"/>
          <p:nvPr/>
        </p:nvSpPr>
        <p:spPr>
          <a:xfrm>
            <a:off x="2941787" y="360115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ZoneTexte 89"/>
          <p:cNvSpPr txBox="1"/>
          <p:nvPr/>
        </p:nvSpPr>
        <p:spPr>
          <a:xfrm>
            <a:off x="2063239" y="360115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ZoneTexte 90"/>
          <p:cNvSpPr txBox="1"/>
          <p:nvPr/>
        </p:nvSpPr>
        <p:spPr>
          <a:xfrm>
            <a:off x="1413414" y="360115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ZoneTexte 91"/>
          <p:cNvSpPr txBox="1"/>
          <p:nvPr/>
        </p:nvSpPr>
        <p:spPr>
          <a:xfrm>
            <a:off x="730264" y="360115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5" name="Groupe 109"/>
          <p:cNvGrpSpPr/>
          <p:nvPr/>
        </p:nvGrpSpPr>
        <p:grpSpPr>
          <a:xfrm>
            <a:off x="1673902" y="3966878"/>
            <a:ext cx="3703781" cy="316779"/>
            <a:chOff x="900000" y="6282000"/>
            <a:chExt cx="3703781" cy="316778"/>
          </a:xfrm>
        </p:grpSpPr>
        <p:grpSp>
          <p:nvGrpSpPr>
            <p:cNvPr id="136" name="Groupe 104"/>
            <p:cNvGrpSpPr/>
            <p:nvPr/>
          </p:nvGrpSpPr>
          <p:grpSpPr>
            <a:xfrm>
              <a:off x="900000" y="6300000"/>
              <a:ext cx="2160380" cy="276998"/>
              <a:chOff x="756000" y="6300000"/>
              <a:chExt cx="2160380" cy="276998"/>
            </a:xfrm>
          </p:grpSpPr>
          <p:sp>
            <p:nvSpPr>
              <p:cNvPr id="139" name="ZoneTexte 92"/>
              <p:cNvSpPr txBox="1"/>
              <p:nvPr/>
            </p:nvSpPr>
            <p:spPr>
              <a:xfrm>
                <a:off x="756000" y="6300000"/>
                <a:ext cx="1245854" cy="276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200" dirty="0" smtClean="0">
                    <a:latin typeface="Arial" pitchFamily="34" charset="0"/>
                    <a:cs typeface="Arial" pitchFamily="34" charset="0"/>
                  </a:rPr>
                  <a:t>Schwaiger       /</a:t>
                </a:r>
                <a:endParaRPr lang="pl-PL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" name="ZoneTexte 93"/>
              <p:cNvSpPr txBox="1"/>
              <p:nvPr/>
            </p:nvSpPr>
            <p:spPr>
              <a:xfrm>
                <a:off x="2016775" y="6300000"/>
                <a:ext cx="899605" cy="276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200" smtClean="0">
                    <a:latin typeface="Arial" pitchFamily="34" charset="0"/>
                    <a:cs typeface="Arial" pitchFamily="34" charset="0"/>
                  </a:rPr>
                  <a:t>Schwaiger</a:t>
                </a:r>
                <a:endParaRPr lang="pl-PL" sz="12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7" name="ZoneTexte 94"/>
            <p:cNvSpPr txBox="1"/>
            <p:nvPr/>
          </p:nvSpPr>
          <p:spPr>
            <a:xfrm>
              <a:off x="3348412" y="6282000"/>
              <a:ext cx="634084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 smtClean="0">
                  <a:latin typeface="Arial Narrow" pitchFamily="34" charset="0"/>
                  <a:cs typeface="Arial" pitchFamily="34" charset="0"/>
                </a:rPr>
                <a:t>A  U  T</a:t>
              </a:r>
              <a:endParaRPr lang="pl-PL" sz="1400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8" name="ZoneTexte 95"/>
            <p:cNvSpPr txBox="1"/>
            <p:nvPr/>
          </p:nvSpPr>
          <p:spPr>
            <a:xfrm>
              <a:off x="4334155" y="6321780"/>
              <a:ext cx="269626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pl-PL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1" name="ZoneTexte 107"/>
          <p:cNvSpPr txBox="1"/>
          <p:nvPr/>
        </p:nvSpPr>
        <p:spPr>
          <a:xfrm>
            <a:off x="4292608" y="309791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1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ZoneTexte 108"/>
          <p:cNvSpPr txBox="1"/>
          <p:nvPr/>
        </p:nvSpPr>
        <p:spPr>
          <a:xfrm>
            <a:off x="4292608" y="327199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1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ZoneTexte 110"/>
          <p:cNvSpPr txBox="1"/>
          <p:nvPr/>
        </p:nvSpPr>
        <p:spPr>
          <a:xfrm>
            <a:off x="5546928" y="2117000"/>
            <a:ext cx="350043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smtClean="0">
                <a:latin typeface="Arial" pitchFamily="34" charset="0"/>
                <a:cs typeface="Arial" pitchFamily="34" charset="0"/>
              </a:rPr>
              <a:t>Zespół B oddał mecz walkowerem w wyniku kontuzji zawodnika nr 2.</a:t>
            </a:r>
          </a:p>
          <a:p>
            <a:r>
              <a:rPr lang="pl-PL" sz="1100" smtClean="0">
                <a:latin typeface="Arial" pitchFamily="34" charset="0"/>
                <a:cs typeface="Arial" pitchFamily="34" charset="0"/>
              </a:rPr>
              <a:t>Odpowiednia oficjalna obsługa medyczna przybyła na boisko.</a:t>
            </a:r>
          </a:p>
          <a:p>
            <a:r>
              <a:rPr lang="pl-PL" sz="1100" smtClean="0">
                <a:latin typeface="Arial" pitchFamily="34" charset="0"/>
                <a:cs typeface="Arial" pitchFamily="34" charset="0"/>
              </a:rPr>
              <a:t>Obydwie drużyny i zawodniczki były obecne.</a:t>
            </a:r>
            <a:endParaRPr lang="pl-PL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ZoneTexte 111"/>
          <p:cNvSpPr txBox="1"/>
          <p:nvPr/>
        </p:nvSpPr>
        <p:spPr>
          <a:xfrm>
            <a:off x="5618368" y="2998613"/>
            <a:ext cx="73449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1100" smtClean="0">
              <a:latin typeface="Arial" pitchFamily="34" charset="0"/>
              <a:cs typeface="Arial" pitchFamily="34" charset="0"/>
            </a:endParaRPr>
          </a:p>
          <a:p>
            <a:r>
              <a:rPr lang="pl-PL" sz="1100" smtClean="0">
                <a:latin typeface="Arial" pitchFamily="34" charset="0"/>
                <a:cs typeface="Arial" pitchFamily="34" charset="0"/>
              </a:rPr>
              <a:t>Sędzia 1</a:t>
            </a:r>
          </a:p>
          <a:p>
            <a:endParaRPr lang="pl-PL" sz="1100" smtClean="0">
              <a:latin typeface="Arial" pitchFamily="34" charset="0"/>
              <a:cs typeface="Arial" pitchFamily="34" charset="0"/>
            </a:endParaRPr>
          </a:p>
          <a:p>
            <a:endParaRPr lang="pl-PL" sz="1100" smtClean="0">
              <a:latin typeface="Arial" pitchFamily="34" charset="0"/>
              <a:cs typeface="Arial" pitchFamily="34" charset="0"/>
            </a:endParaRPr>
          </a:p>
          <a:p>
            <a:r>
              <a:rPr lang="pl-PL" sz="1100" smtClean="0">
                <a:latin typeface="Arial" pitchFamily="34" charset="0"/>
                <a:cs typeface="Arial" pitchFamily="34" charset="0"/>
              </a:rPr>
              <a:t>SG</a:t>
            </a:r>
            <a:endParaRPr lang="pl-PL" sz="11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5" name="Image 134" descr="signature AUS 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48208" y="5729801"/>
            <a:ext cx="687708" cy="247575"/>
          </a:xfrm>
          <a:prstGeom prst="rect">
            <a:avLst/>
          </a:prstGeom>
        </p:spPr>
      </p:pic>
      <p:pic>
        <p:nvPicPr>
          <p:cNvPr id="146" name="Image 135" descr="signature NZL transpare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33656" y="5761686"/>
            <a:ext cx="860261" cy="169509"/>
          </a:xfrm>
          <a:prstGeom prst="rect">
            <a:avLst/>
          </a:prstGeom>
        </p:spPr>
      </p:pic>
      <p:pic>
        <p:nvPicPr>
          <p:cNvPr id="147" name="Image 136" descr="signature arbitre 1 transparen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34629" y="4524103"/>
            <a:ext cx="1096855" cy="206120"/>
          </a:xfrm>
          <a:prstGeom prst="rect">
            <a:avLst/>
          </a:prstGeom>
        </p:spPr>
      </p:pic>
      <p:pic>
        <p:nvPicPr>
          <p:cNvPr id="148" name="Image 137" descr="signature arbitre 2 transparen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40743" y="4754721"/>
            <a:ext cx="928694" cy="159300"/>
          </a:xfrm>
          <a:prstGeom prst="rect">
            <a:avLst/>
          </a:prstGeom>
        </p:spPr>
      </p:pic>
      <p:pic>
        <p:nvPicPr>
          <p:cNvPr id="149" name="Image 138" descr="signature marqueur transparent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60703" y="4912766"/>
            <a:ext cx="951610" cy="238913"/>
          </a:xfrm>
          <a:prstGeom prst="rect">
            <a:avLst/>
          </a:prstGeom>
        </p:spPr>
      </p:pic>
      <p:pic>
        <p:nvPicPr>
          <p:cNvPr id="150" name="Image 112" descr="signature AUS 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32427" y="2662117"/>
            <a:ext cx="642942" cy="231459"/>
          </a:xfrm>
          <a:prstGeom prst="rect">
            <a:avLst/>
          </a:prstGeom>
        </p:spPr>
      </p:pic>
      <p:pic>
        <p:nvPicPr>
          <p:cNvPr id="151" name="Image 113" descr="signature NZL transpare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43486" y="2661840"/>
            <a:ext cx="860261" cy="169509"/>
          </a:xfrm>
          <a:prstGeom prst="rect">
            <a:avLst/>
          </a:prstGeom>
        </p:spPr>
      </p:pic>
      <p:pic>
        <p:nvPicPr>
          <p:cNvPr id="152" name="Image 114" descr="signature arbitre 1 transparen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32746" y="3164071"/>
            <a:ext cx="1300182" cy="244329"/>
          </a:xfrm>
          <a:prstGeom prst="rect">
            <a:avLst/>
          </a:prstGeom>
        </p:spPr>
      </p:pic>
      <p:pic>
        <p:nvPicPr>
          <p:cNvPr id="153" name="Image 141" descr="signature RD transparent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046995" y="3622713"/>
            <a:ext cx="929801" cy="361363"/>
          </a:xfrm>
          <a:prstGeom prst="rect">
            <a:avLst/>
          </a:prstGeom>
        </p:spPr>
      </p:pic>
      <p:sp>
        <p:nvSpPr>
          <p:cNvPr id="154" name="ZoneTexte 105"/>
          <p:cNvSpPr txBox="1"/>
          <p:nvPr/>
        </p:nvSpPr>
        <p:spPr>
          <a:xfrm>
            <a:off x="735027" y="309791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ZoneTexte 106"/>
          <p:cNvSpPr txBox="1"/>
          <p:nvPr/>
        </p:nvSpPr>
        <p:spPr>
          <a:xfrm>
            <a:off x="735027" y="327199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ZoneTexte 116"/>
          <p:cNvSpPr txBox="1"/>
          <p:nvPr/>
        </p:nvSpPr>
        <p:spPr>
          <a:xfrm>
            <a:off x="5011415" y="309791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ZoneTexte 117"/>
          <p:cNvSpPr txBox="1"/>
          <p:nvPr/>
        </p:nvSpPr>
        <p:spPr>
          <a:xfrm>
            <a:off x="5011415" y="327199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ZoneTexte 103"/>
          <p:cNvSpPr txBox="1"/>
          <p:nvPr/>
        </p:nvSpPr>
        <p:spPr>
          <a:xfrm>
            <a:off x="2998791" y="902195"/>
            <a:ext cx="3286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cs typeface="Arial" pitchFamily="34" charset="0"/>
              </a:rPr>
              <a:t>WALKOWER W WYNIKU KONTUZJI</a:t>
            </a:r>
          </a:p>
          <a:p>
            <a:r>
              <a:rPr lang="pl-PL" sz="1400" dirty="0" smtClean="0">
                <a:cs typeface="Arial" pitchFamily="34" charset="0"/>
              </a:rPr>
              <a:t>np. zawodniczka nr 2 drużyny BRA doznała kontuzji przed meczem</a:t>
            </a:r>
            <a:endParaRPr lang="pl-PL" sz="1400" dirty="0">
              <a:cs typeface="Arial" pitchFamily="34" charset="0"/>
            </a:endParaRPr>
          </a:p>
        </p:txBody>
      </p:sp>
      <p:pic>
        <p:nvPicPr>
          <p:cNvPr id="159" name="Image 115" descr="ballon transparent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714612" y="1116508"/>
            <a:ext cx="211162" cy="214315"/>
          </a:xfrm>
          <a:prstGeom prst="rect">
            <a:avLst/>
          </a:prstGeom>
        </p:spPr>
      </p:pic>
      <p:sp>
        <p:nvSpPr>
          <p:cNvPr id="160" name="ZoneTexte 118"/>
          <p:cNvSpPr txBox="1"/>
          <p:nvPr/>
        </p:nvSpPr>
        <p:spPr>
          <a:xfrm>
            <a:off x="1390395" y="309791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ZoneTexte 119"/>
          <p:cNvSpPr txBox="1"/>
          <p:nvPr/>
        </p:nvSpPr>
        <p:spPr>
          <a:xfrm>
            <a:off x="1390395" y="327199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ZoneTexte 122"/>
          <p:cNvSpPr txBox="1"/>
          <p:nvPr/>
        </p:nvSpPr>
        <p:spPr>
          <a:xfrm>
            <a:off x="1386151" y="3773154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b="1" smtClean="0">
                <a:latin typeface="Arial" pitchFamily="34" charset="0"/>
                <a:cs typeface="Arial" pitchFamily="34" charset="0"/>
              </a:rPr>
              <a:t>00</a:t>
            </a:r>
            <a:endParaRPr lang="pl-PL" sz="105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ZoneTexte 123"/>
          <p:cNvSpPr txBox="1"/>
          <p:nvPr/>
        </p:nvSpPr>
        <p:spPr>
          <a:xfrm>
            <a:off x="1095271" y="3773154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b="1" smtClean="0">
                <a:latin typeface="Arial" pitchFamily="34" charset="0"/>
                <a:cs typeface="Arial" pitchFamily="34" charset="0"/>
              </a:rPr>
              <a:t>09</a:t>
            </a:r>
            <a:endParaRPr lang="pl-PL" sz="105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ZoneTexte 124"/>
          <p:cNvSpPr txBox="1"/>
          <p:nvPr/>
        </p:nvSpPr>
        <p:spPr>
          <a:xfrm>
            <a:off x="3536542" y="3773154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b="1" smtClean="0">
                <a:latin typeface="Arial" pitchFamily="34" charset="0"/>
                <a:cs typeface="Arial" pitchFamily="34" charset="0"/>
              </a:rPr>
              <a:t>00</a:t>
            </a:r>
            <a:endParaRPr lang="pl-PL" sz="105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ZoneTexte 125"/>
          <p:cNvSpPr txBox="1"/>
          <p:nvPr/>
        </p:nvSpPr>
        <p:spPr>
          <a:xfrm>
            <a:off x="3176502" y="3773154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b="1" dirty="0" smtClean="0">
                <a:latin typeface="Arial" pitchFamily="34" charset="0"/>
                <a:cs typeface="Arial" pitchFamily="34" charset="0"/>
              </a:rPr>
              <a:t>00</a:t>
            </a:r>
            <a:endParaRPr lang="pl-PL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ZoneTexte 126"/>
          <p:cNvSpPr txBox="1"/>
          <p:nvPr/>
        </p:nvSpPr>
        <p:spPr>
          <a:xfrm>
            <a:off x="4932228" y="3773154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b="1" dirty="0" smtClean="0">
                <a:latin typeface="Arial" pitchFamily="34" charset="0"/>
                <a:cs typeface="Arial" pitchFamily="34" charset="0"/>
              </a:rPr>
              <a:t>00</a:t>
            </a:r>
            <a:endParaRPr lang="pl-PL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ZoneTexte 127"/>
          <p:cNvSpPr txBox="1"/>
          <p:nvPr/>
        </p:nvSpPr>
        <p:spPr>
          <a:xfrm>
            <a:off x="4641348" y="3773154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b="1" smtClean="0">
                <a:latin typeface="Arial" pitchFamily="34" charset="0"/>
                <a:cs typeface="Arial" pitchFamily="34" charset="0"/>
              </a:rPr>
              <a:t>09</a:t>
            </a:r>
            <a:endParaRPr lang="pl-PL" sz="105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8" name="Image 1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79" y="5110948"/>
            <a:ext cx="429535" cy="2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6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2" grpId="0"/>
      <p:bldP spid="116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41" grpId="0"/>
      <p:bldP spid="142" grpId="0"/>
      <p:bldP spid="143" grpId="0"/>
      <p:bldP spid="144" grpId="0"/>
      <p:bldP spid="154" grpId="0"/>
      <p:bldP spid="155" grpId="0"/>
      <p:bldP spid="156" grpId="0"/>
      <p:bldP spid="157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4" y="6021288"/>
            <a:ext cx="799406" cy="836712"/>
          </a:xfrm>
          <a:prstGeom prst="rect">
            <a:avLst/>
          </a:prstGeom>
        </p:spPr>
      </p:pic>
      <p:grpSp>
        <p:nvGrpSpPr>
          <p:cNvPr id="180" name="Group 179"/>
          <p:cNvGrpSpPr/>
          <p:nvPr/>
        </p:nvGrpSpPr>
        <p:grpSpPr>
          <a:xfrm>
            <a:off x="35496" y="1701667"/>
            <a:ext cx="9037066" cy="4382999"/>
            <a:chOff x="35496" y="1783441"/>
            <a:chExt cx="9037066" cy="4382999"/>
          </a:xfrm>
        </p:grpSpPr>
        <p:pic>
          <p:nvPicPr>
            <p:cNvPr id="181" name="Picture 18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40353" r="10368"/>
            <a:stretch/>
          </p:blipFill>
          <p:spPr>
            <a:xfrm>
              <a:off x="35496" y="1783441"/>
              <a:ext cx="9037066" cy="4382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82" name="ZoneTexte 8"/>
            <p:cNvSpPr txBox="1"/>
            <p:nvPr/>
          </p:nvSpPr>
          <p:spPr>
            <a:xfrm>
              <a:off x="1604824" y="1814218"/>
              <a:ext cx="7076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Arial Narrow" pitchFamily="34" charset="0"/>
                  <a:cs typeface="Arial" pitchFamily="34" charset="0"/>
                </a:rPr>
                <a:t>B  R  A</a:t>
              </a:r>
              <a:endParaRPr lang="fr-FR" sz="1600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3" name="ZoneTexte 9"/>
            <p:cNvSpPr txBox="1"/>
            <p:nvPr/>
          </p:nvSpPr>
          <p:spPr>
            <a:xfrm>
              <a:off x="3709864" y="1815592"/>
              <a:ext cx="6951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Arial Narrow" pitchFamily="34" charset="0"/>
                  <a:cs typeface="Arial" pitchFamily="34" charset="0"/>
                </a:rPr>
                <a:t>A  U  T</a:t>
              </a:r>
              <a:endParaRPr lang="fr-FR" sz="1600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4" name="ZoneTexte 10"/>
            <p:cNvSpPr txBox="1"/>
            <p:nvPr/>
          </p:nvSpPr>
          <p:spPr>
            <a:xfrm>
              <a:off x="979144" y="2282463"/>
              <a:ext cx="8771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latin typeface="Arial" pitchFamily="34" charset="0"/>
                  <a:cs typeface="Arial" pitchFamily="34" charset="0"/>
                </a:rPr>
                <a:t>França</a:t>
              </a:r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, L.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ZoneTexte 11"/>
            <p:cNvSpPr txBox="1"/>
            <p:nvPr/>
          </p:nvSpPr>
          <p:spPr>
            <a:xfrm>
              <a:off x="979144" y="2494412"/>
              <a:ext cx="16530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latin typeface="Arial" pitchFamily="34" charset="0"/>
                  <a:cs typeface="Arial" pitchFamily="34" charset="0"/>
                </a:rPr>
                <a:t>Felisberta</a:t>
              </a:r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 da Silva, J.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ZoneTexte 12"/>
            <p:cNvSpPr txBox="1"/>
            <p:nvPr/>
          </p:nvSpPr>
          <p:spPr>
            <a:xfrm>
              <a:off x="3622352" y="2494412"/>
              <a:ext cx="11235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smtClean="0">
                  <a:latin typeface="Arial" pitchFamily="34" charset="0"/>
                  <a:cs typeface="Arial" pitchFamily="34" charset="0"/>
                </a:rPr>
                <a:t>Schwaiger, S.</a:t>
              </a:r>
              <a:endParaRPr lang="fr-FR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" name="ZoneTexte 13"/>
            <p:cNvSpPr txBox="1"/>
            <p:nvPr/>
          </p:nvSpPr>
          <p:spPr>
            <a:xfrm>
              <a:off x="3622352" y="2282463"/>
              <a:ext cx="1131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smtClean="0">
                  <a:latin typeface="Arial" pitchFamily="34" charset="0"/>
                  <a:cs typeface="Arial" pitchFamily="34" charset="0"/>
                </a:rPr>
                <a:t>Schwaiger, D.</a:t>
              </a:r>
              <a:endParaRPr lang="fr-FR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" name="ZoneTexte 14"/>
            <p:cNvSpPr txBox="1"/>
            <p:nvPr/>
          </p:nvSpPr>
          <p:spPr>
            <a:xfrm>
              <a:off x="594900" y="228339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smtClean="0">
                  <a:latin typeface="Arial" pitchFamily="34" charset="0"/>
                  <a:cs typeface="Arial" pitchFamily="34" charset="0"/>
                </a:rPr>
                <a:t>2</a:t>
              </a:r>
              <a:endParaRPr lang="fr-FR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ZoneTexte 15"/>
            <p:cNvSpPr txBox="1"/>
            <p:nvPr/>
          </p:nvSpPr>
          <p:spPr>
            <a:xfrm>
              <a:off x="594900" y="249800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>
                  <a:latin typeface="Arial" pitchFamily="34" charset="0"/>
                  <a:cs typeface="Arial" pitchFamily="34" charset="0"/>
                </a:rPr>
                <a:t>1</a:t>
              </a:r>
              <a:endParaRPr lang="fr-FR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0" name="ZoneTexte 16"/>
            <p:cNvSpPr txBox="1"/>
            <p:nvPr/>
          </p:nvSpPr>
          <p:spPr>
            <a:xfrm>
              <a:off x="3051950" y="227980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ZoneTexte 17"/>
            <p:cNvSpPr txBox="1"/>
            <p:nvPr/>
          </p:nvSpPr>
          <p:spPr>
            <a:xfrm>
              <a:off x="3043226" y="248679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smtClean="0">
                  <a:latin typeface="Arial" pitchFamily="34" charset="0"/>
                  <a:cs typeface="Arial" pitchFamily="34" charset="0"/>
                </a:rPr>
                <a:t>1</a:t>
              </a:r>
              <a:endParaRPr lang="fr-FR" sz="12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2" name="Groupe 33"/>
            <p:cNvGrpSpPr/>
            <p:nvPr/>
          </p:nvGrpSpPr>
          <p:grpSpPr>
            <a:xfrm>
              <a:off x="2538430" y="1840357"/>
              <a:ext cx="906232" cy="278507"/>
              <a:chOff x="2538430" y="2278962"/>
              <a:chExt cx="906232" cy="278507"/>
            </a:xfrm>
          </p:grpSpPr>
          <p:sp>
            <p:nvSpPr>
              <p:cNvPr id="213" name="ZoneTexte 34"/>
              <p:cNvSpPr txBox="1"/>
              <p:nvPr/>
            </p:nvSpPr>
            <p:spPr>
              <a:xfrm>
                <a:off x="3157404" y="2280470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fr-FR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" name="ZoneTexte 36"/>
              <p:cNvSpPr txBox="1"/>
              <p:nvPr/>
            </p:nvSpPr>
            <p:spPr>
              <a:xfrm>
                <a:off x="2538430" y="2278962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latin typeface="Arial" pitchFamily="34" charset="0"/>
                    <a:cs typeface="Arial" pitchFamily="34" charset="0"/>
                  </a:rPr>
                  <a:t>B</a:t>
                </a:r>
                <a:endParaRPr lang="fr-FR" sz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3" name="Ellipse 48"/>
            <p:cNvSpPr/>
            <p:nvPr/>
          </p:nvSpPr>
          <p:spPr>
            <a:xfrm>
              <a:off x="3078882" y="2297718"/>
              <a:ext cx="214314" cy="21431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Ellipse 49"/>
            <p:cNvSpPr/>
            <p:nvPr/>
          </p:nvSpPr>
          <p:spPr>
            <a:xfrm>
              <a:off x="613270" y="2294310"/>
              <a:ext cx="214314" cy="21431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ZoneTexte 50"/>
            <p:cNvSpPr txBox="1"/>
            <p:nvPr/>
          </p:nvSpPr>
          <p:spPr>
            <a:xfrm>
              <a:off x="714022" y="2521362"/>
              <a:ext cx="2648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smtClean="0">
                  <a:latin typeface="Arial" pitchFamily="34" charset="0"/>
                  <a:cs typeface="Arial" pitchFamily="34" charset="0"/>
                </a:rPr>
                <a:t>*</a:t>
              </a:r>
              <a:endParaRPr lang="fr-FR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ZoneTexte 51"/>
            <p:cNvSpPr txBox="1"/>
            <p:nvPr/>
          </p:nvSpPr>
          <p:spPr>
            <a:xfrm>
              <a:off x="3172200" y="2517162"/>
              <a:ext cx="2648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smtClean="0">
                  <a:latin typeface="Arial" pitchFamily="34" charset="0"/>
                  <a:cs typeface="Arial" pitchFamily="34" charset="0"/>
                </a:rPr>
                <a:t>*</a:t>
              </a:r>
              <a:endParaRPr lang="fr-FR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3" name="ZoneTexte 42"/>
            <p:cNvSpPr txBox="1"/>
            <p:nvPr/>
          </p:nvSpPr>
          <p:spPr>
            <a:xfrm>
              <a:off x="1213619" y="4557200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latin typeface="Arial" pitchFamily="34" charset="0"/>
                  <a:cs typeface="Arial" pitchFamily="34" charset="0"/>
                </a:rPr>
                <a:t>Kawiak</a:t>
              </a:r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 , B.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" name="ZoneTexte 44"/>
            <p:cNvSpPr txBox="1"/>
            <p:nvPr/>
          </p:nvSpPr>
          <p:spPr>
            <a:xfrm>
              <a:off x="1208324" y="4975817"/>
              <a:ext cx="1279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latin typeface="Arial" pitchFamily="34" charset="0"/>
                  <a:cs typeface="Arial" pitchFamily="34" charset="0"/>
                </a:rPr>
                <a:t>Myszkowska</a:t>
              </a:r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, A.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" name="ZoneTexte 45"/>
            <p:cNvSpPr txBox="1"/>
            <p:nvPr/>
          </p:nvSpPr>
          <p:spPr>
            <a:xfrm>
              <a:off x="1217149" y="5397421"/>
              <a:ext cx="6303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Oli, </a:t>
              </a:r>
              <a:r>
                <a:rPr lang="fr-FR" sz="1200" dirty="0">
                  <a:latin typeface="Arial" pitchFamily="34" charset="0"/>
                  <a:cs typeface="Arial" pitchFamily="34" charset="0"/>
                </a:rPr>
                <a:t>M</a:t>
              </a:r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ZoneTexte 47"/>
            <p:cNvSpPr txBox="1"/>
            <p:nvPr/>
          </p:nvSpPr>
          <p:spPr>
            <a:xfrm>
              <a:off x="2970624" y="4557200"/>
              <a:ext cx="5870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PZPS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" name="ZoneTexte 48"/>
            <p:cNvSpPr txBox="1"/>
            <p:nvPr/>
          </p:nvSpPr>
          <p:spPr>
            <a:xfrm>
              <a:off x="2970624" y="4760923"/>
              <a:ext cx="5870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PZPS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" name="ZoneTexte 49"/>
            <p:cNvSpPr txBox="1"/>
            <p:nvPr/>
          </p:nvSpPr>
          <p:spPr>
            <a:xfrm>
              <a:off x="2970624" y="4975817"/>
              <a:ext cx="527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FIVB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" name="ZoneTexte 51"/>
            <p:cNvSpPr txBox="1"/>
            <p:nvPr/>
          </p:nvSpPr>
          <p:spPr>
            <a:xfrm>
              <a:off x="3677023" y="5387895"/>
              <a:ext cx="9204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latin typeface="Arial" pitchFamily="34" charset="0"/>
                  <a:cs typeface="Arial" pitchFamily="34" charset="0"/>
                </a:rPr>
                <a:t>Bronek</a:t>
              </a:r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, G.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" name="ZoneTexte 66"/>
            <p:cNvSpPr txBox="1"/>
            <p:nvPr/>
          </p:nvSpPr>
          <p:spPr>
            <a:xfrm>
              <a:off x="1208324" y="5188619"/>
              <a:ext cx="10562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latin typeface="Arial" pitchFamily="34" charset="0"/>
                  <a:cs typeface="Arial" pitchFamily="34" charset="0"/>
                </a:rPr>
                <a:t>Pomocna</a:t>
              </a:r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, A.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" name="ZoneTexte 68"/>
            <p:cNvSpPr txBox="1"/>
            <p:nvPr/>
          </p:nvSpPr>
          <p:spPr>
            <a:xfrm>
              <a:off x="2970624" y="5188619"/>
              <a:ext cx="6303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WZPS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" name="ZoneTexte 18"/>
            <p:cNvSpPr txBox="1"/>
            <p:nvPr/>
          </p:nvSpPr>
          <p:spPr>
            <a:xfrm>
              <a:off x="1191719" y="4760923"/>
              <a:ext cx="100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latin typeface="Arial" pitchFamily="34" charset="0"/>
                  <a:cs typeface="Arial" pitchFamily="34" charset="0"/>
                </a:rPr>
                <a:t>Darocha</a:t>
              </a:r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, H.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Obraz 6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169209"/>
            <a:ext cx="1999323" cy="688791"/>
          </a:xfrm>
          <a:prstGeom prst="rect">
            <a:avLst/>
          </a:prstGeom>
        </p:spPr>
      </p:pic>
      <p:pic>
        <p:nvPicPr>
          <p:cNvPr id="9" name="Image 1">
            <a:hlinkClick r:id="rId7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8" y="0"/>
            <a:ext cx="1085822" cy="675329"/>
          </a:xfrm>
          <a:prstGeom prst="rect">
            <a:avLst/>
          </a:prstGeom>
        </p:spPr>
      </p:pic>
      <p:sp>
        <p:nvSpPr>
          <p:cNvPr id="107" name="ZoneTexte 54"/>
          <p:cNvSpPr txBox="1"/>
          <p:nvPr/>
        </p:nvSpPr>
        <p:spPr>
          <a:xfrm>
            <a:off x="7548962" y="5664894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Arial" pitchFamily="34" charset="0"/>
                <a:cs typeface="Arial" pitchFamily="34" charset="0"/>
              </a:rPr>
              <a:t>A</a:t>
            </a:r>
            <a:endParaRPr lang="pl-P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ZoneTexte 79"/>
          <p:cNvSpPr txBox="1"/>
          <p:nvPr/>
        </p:nvSpPr>
        <p:spPr>
          <a:xfrm>
            <a:off x="2063239" y="309791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ZoneTexte 80"/>
          <p:cNvSpPr txBox="1"/>
          <p:nvPr/>
        </p:nvSpPr>
        <p:spPr>
          <a:xfrm>
            <a:off x="2941787" y="309791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ZoneTexte 81"/>
          <p:cNvSpPr txBox="1"/>
          <p:nvPr/>
        </p:nvSpPr>
        <p:spPr>
          <a:xfrm>
            <a:off x="2941787" y="327199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ZoneTexte 82"/>
          <p:cNvSpPr txBox="1"/>
          <p:nvPr/>
        </p:nvSpPr>
        <p:spPr>
          <a:xfrm>
            <a:off x="2063239" y="327199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ZoneTexte 83"/>
          <p:cNvSpPr txBox="1"/>
          <p:nvPr/>
        </p:nvSpPr>
        <p:spPr>
          <a:xfrm>
            <a:off x="3601850" y="309791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21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ZoneTexte 84"/>
          <p:cNvSpPr txBox="1"/>
          <p:nvPr/>
        </p:nvSpPr>
        <p:spPr>
          <a:xfrm>
            <a:off x="3601850" y="327199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21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ZoneTexte 85"/>
          <p:cNvSpPr txBox="1"/>
          <p:nvPr/>
        </p:nvSpPr>
        <p:spPr>
          <a:xfrm>
            <a:off x="5011415" y="360115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ZoneTexte 86"/>
          <p:cNvSpPr txBox="1"/>
          <p:nvPr/>
        </p:nvSpPr>
        <p:spPr>
          <a:xfrm>
            <a:off x="4292608" y="360115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2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ZoneTexte 87"/>
          <p:cNvSpPr txBox="1"/>
          <p:nvPr/>
        </p:nvSpPr>
        <p:spPr>
          <a:xfrm>
            <a:off x="3601850" y="360115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42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ZoneTexte 88"/>
          <p:cNvSpPr txBox="1"/>
          <p:nvPr/>
        </p:nvSpPr>
        <p:spPr>
          <a:xfrm>
            <a:off x="2941787" y="360115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ZoneTexte 89"/>
          <p:cNvSpPr txBox="1"/>
          <p:nvPr/>
        </p:nvSpPr>
        <p:spPr>
          <a:xfrm>
            <a:off x="2063239" y="360115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ZoneTexte 90"/>
          <p:cNvSpPr txBox="1"/>
          <p:nvPr/>
        </p:nvSpPr>
        <p:spPr>
          <a:xfrm>
            <a:off x="1413414" y="360115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ZoneTexte 91"/>
          <p:cNvSpPr txBox="1"/>
          <p:nvPr/>
        </p:nvSpPr>
        <p:spPr>
          <a:xfrm>
            <a:off x="730264" y="360115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5" name="Groupe 109"/>
          <p:cNvGrpSpPr/>
          <p:nvPr/>
        </p:nvGrpSpPr>
        <p:grpSpPr>
          <a:xfrm>
            <a:off x="1673902" y="3966878"/>
            <a:ext cx="3703781" cy="316779"/>
            <a:chOff x="900000" y="6282000"/>
            <a:chExt cx="3703781" cy="316778"/>
          </a:xfrm>
        </p:grpSpPr>
        <p:grpSp>
          <p:nvGrpSpPr>
            <p:cNvPr id="136" name="Groupe 104"/>
            <p:cNvGrpSpPr/>
            <p:nvPr/>
          </p:nvGrpSpPr>
          <p:grpSpPr>
            <a:xfrm>
              <a:off x="900000" y="6300000"/>
              <a:ext cx="2160380" cy="276998"/>
              <a:chOff x="756000" y="6300000"/>
              <a:chExt cx="2160380" cy="276998"/>
            </a:xfrm>
          </p:grpSpPr>
          <p:sp>
            <p:nvSpPr>
              <p:cNvPr id="139" name="ZoneTexte 92"/>
              <p:cNvSpPr txBox="1"/>
              <p:nvPr/>
            </p:nvSpPr>
            <p:spPr>
              <a:xfrm>
                <a:off x="756000" y="6300000"/>
                <a:ext cx="1245854" cy="276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200" dirty="0" smtClean="0">
                    <a:latin typeface="Arial" pitchFamily="34" charset="0"/>
                    <a:cs typeface="Arial" pitchFamily="34" charset="0"/>
                  </a:rPr>
                  <a:t>Schwaiger       /</a:t>
                </a:r>
                <a:endParaRPr lang="pl-PL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" name="ZoneTexte 93"/>
              <p:cNvSpPr txBox="1"/>
              <p:nvPr/>
            </p:nvSpPr>
            <p:spPr>
              <a:xfrm>
                <a:off x="2016775" y="6300000"/>
                <a:ext cx="899605" cy="276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200" smtClean="0">
                    <a:latin typeface="Arial" pitchFamily="34" charset="0"/>
                    <a:cs typeface="Arial" pitchFamily="34" charset="0"/>
                  </a:rPr>
                  <a:t>Schwaiger</a:t>
                </a:r>
                <a:endParaRPr lang="pl-PL" sz="12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7" name="ZoneTexte 94"/>
            <p:cNvSpPr txBox="1"/>
            <p:nvPr/>
          </p:nvSpPr>
          <p:spPr>
            <a:xfrm>
              <a:off x="3348412" y="6282000"/>
              <a:ext cx="634084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 smtClean="0">
                  <a:latin typeface="Arial Narrow" pitchFamily="34" charset="0"/>
                  <a:cs typeface="Arial" pitchFamily="34" charset="0"/>
                </a:rPr>
                <a:t>A  U  T</a:t>
              </a:r>
              <a:endParaRPr lang="pl-PL" sz="1400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8" name="ZoneTexte 95"/>
            <p:cNvSpPr txBox="1"/>
            <p:nvPr/>
          </p:nvSpPr>
          <p:spPr>
            <a:xfrm>
              <a:off x="4334155" y="6321780"/>
              <a:ext cx="269626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pl-PL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1" name="ZoneTexte 107"/>
          <p:cNvSpPr txBox="1"/>
          <p:nvPr/>
        </p:nvSpPr>
        <p:spPr>
          <a:xfrm>
            <a:off x="4292608" y="309791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1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ZoneTexte 108"/>
          <p:cNvSpPr txBox="1"/>
          <p:nvPr/>
        </p:nvSpPr>
        <p:spPr>
          <a:xfrm>
            <a:off x="4292608" y="327199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1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ZoneTexte 110"/>
          <p:cNvSpPr txBox="1"/>
          <p:nvPr/>
        </p:nvSpPr>
        <p:spPr>
          <a:xfrm>
            <a:off x="5546928" y="2117000"/>
            <a:ext cx="35004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>
                <a:latin typeface="Arial" pitchFamily="34" charset="0"/>
                <a:cs typeface="Arial" pitchFamily="34" charset="0"/>
              </a:rPr>
              <a:t>Zespó</a:t>
            </a:r>
            <a:r>
              <a:rPr lang="fr-FR" sz="1100" dirty="0">
                <a:latin typeface="Arial" pitchFamily="34" charset="0"/>
                <a:cs typeface="Arial" pitchFamily="34" charset="0"/>
              </a:rPr>
              <a:t> B </a:t>
            </a:r>
            <a:r>
              <a:rPr lang="fr-FR" sz="1100" dirty="0" err="1">
                <a:latin typeface="Arial" pitchFamily="34" charset="0"/>
                <a:cs typeface="Arial" pitchFamily="34" charset="0"/>
              </a:rPr>
              <a:t>przegrał</a:t>
            </a:r>
            <a:r>
              <a:rPr lang="fr-FR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cs typeface="Arial" pitchFamily="34" charset="0"/>
              </a:rPr>
              <a:t>mecz</a:t>
            </a:r>
            <a:r>
              <a:rPr lang="fr-FR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cs typeface="Arial" pitchFamily="34" charset="0"/>
              </a:rPr>
              <a:t>walkowerem</a:t>
            </a:r>
            <a:r>
              <a:rPr lang="fr-FR" sz="1100" dirty="0">
                <a:latin typeface="Arial" pitchFamily="34" charset="0"/>
                <a:cs typeface="Arial" pitchFamily="34" charset="0"/>
              </a:rPr>
              <a:t> z </a:t>
            </a:r>
            <a:r>
              <a:rPr lang="fr-FR" sz="1100" dirty="0" err="1">
                <a:latin typeface="Arial" pitchFamily="34" charset="0"/>
                <a:cs typeface="Arial" pitchFamily="34" charset="0"/>
              </a:rPr>
              <a:t>powodu</a:t>
            </a:r>
            <a:r>
              <a:rPr lang="fr-FR" sz="1100" dirty="0">
                <a:latin typeface="Arial" pitchFamily="34" charset="0"/>
                <a:cs typeface="Arial" pitchFamily="34" charset="0"/>
              </a:rPr>
              <a:t> </a:t>
            </a:r>
            <a:endParaRPr lang="pl-PL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100" dirty="0" smtClean="0">
                <a:latin typeface="Arial" pitchFamily="34" charset="0"/>
                <a:cs typeface="Arial" pitchFamily="34" charset="0"/>
              </a:rPr>
              <a:t>nie</a:t>
            </a:r>
            <a:r>
              <a:rPr lang="pl-PL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dirty="0" err="1" smtClean="0">
                <a:latin typeface="Arial" pitchFamily="34" charset="0"/>
                <a:cs typeface="Arial" pitchFamily="34" charset="0"/>
              </a:rPr>
              <a:t>stawienia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dirty="0" err="1">
                <a:latin typeface="Arial" pitchFamily="34" charset="0"/>
                <a:cs typeface="Arial" pitchFamily="34" charset="0"/>
              </a:rPr>
              <a:t>się</a:t>
            </a:r>
            <a:r>
              <a:rPr lang="fr-FR" sz="1100" dirty="0">
                <a:latin typeface="Arial" pitchFamily="34" charset="0"/>
                <a:cs typeface="Arial" pitchFamily="34" charset="0"/>
              </a:rPr>
              <a:t> na </a:t>
            </a:r>
            <a:r>
              <a:rPr lang="fr-FR" sz="1100" dirty="0" err="1">
                <a:latin typeface="Arial" pitchFamily="34" charset="0"/>
                <a:cs typeface="Arial" pitchFamily="34" charset="0"/>
              </a:rPr>
              <a:t>boisku</a:t>
            </a:r>
            <a:r>
              <a:rPr lang="fr-FR" sz="11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4" name="ZoneTexte 111"/>
          <p:cNvSpPr txBox="1"/>
          <p:nvPr/>
        </p:nvSpPr>
        <p:spPr>
          <a:xfrm>
            <a:off x="5618368" y="2612045"/>
            <a:ext cx="73449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1100" smtClean="0">
              <a:latin typeface="Arial" pitchFamily="34" charset="0"/>
              <a:cs typeface="Arial" pitchFamily="34" charset="0"/>
            </a:endParaRPr>
          </a:p>
          <a:p>
            <a:r>
              <a:rPr lang="pl-PL" sz="1100" smtClean="0">
                <a:latin typeface="Arial" pitchFamily="34" charset="0"/>
                <a:cs typeface="Arial" pitchFamily="34" charset="0"/>
              </a:rPr>
              <a:t>Sędzia 1</a:t>
            </a:r>
          </a:p>
          <a:p>
            <a:endParaRPr lang="pl-PL" sz="1100" smtClean="0">
              <a:latin typeface="Arial" pitchFamily="34" charset="0"/>
              <a:cs typeface="Arial" pitchFamily="34" charset="0"/>
            </a:endParaRPr>
          </a:p>
          <a:p>
            <a:endParaRPr lang="pl-PL" sz="1100" smtClean="0">
              <a:latin typeface="Arial" pitchFamily="34" charset="0"/>
              <a:cs typeface="Arial" pitchFamily="34" charset="0"/>
            </a:endParaRPr>
          </a:p>
          <a:p>
            <a:r>
              <a:rPr lang="pl-PL" sz="1100" smtClean="0">
                <a:latin typeface="Arial" pitchFamily="34" charset="0"/>
                <a:cs typeface="Arial" pitchFamily="34" charset="0"/>
              </a:rPr>
              <a:t>SG</a:t>
            </a:r>
            <a:endParaRPr lang="pl-PL" sz="11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5" name="Image 134" descr="signature AUS 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48208" y="5729801"/>
            <a:ext cx="687708" cy="247575"/>
          </a:xfrm>
          <a:prstGeom prst="rect">
            <a:avLst/>
          </a:prstGeom>
        </p:spPr>
      </p:pic>
      <p:pic>
        <p:nvPicPr>
          <p:cNvPr id="146" name="Image 135" descr="signature NZL transpare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33656" y="5761686"/>
            <a:ext cx="860261" cy="169509"/>
          </a:xfrm>
          <a:prstGeom prst="rect">
            <a:avLst/>
          </a:prstGeom>
        </p:spPr>
      </p:pic>
      <p:pic>
        <p:nvPicPr>
          <p:cNvPr id="147" name="Image 136" descr="signature arbitre 1 transparen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34629" y="4524103"/>
            <a:ext cx="1096855" cy="206120"/>
          </a:xfrm>
          <a:prstGeom prst="rect">
            <a:avLst/>
          </a:prstGeom>
        </p:spPr>
      </p:pic>
      <p:pic>
        <p:nvPicPr>
          <p:cNvPr id="148" name="Image 137" descr="signature arbitre 2 transparen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40743" y="4754721"/>
            <a:ext cx="928694" cy="159300"/>
          </a:xfrm>
          <a:prstGeom prst="rect">
            <a:avLst/>
          </a:prstGeom>
        </p:spPr>
      </p:pic>
      <p:pic>
        <p:nvPicPr>
          <p:cNvPr id="149" name="Image 138" descr="signature marqueur transparent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60703" y="4912766"/>
            <a:ext cx="951610" cy="238913"/>
          </a:xfrm>
          <a:prstGeom prst="rect">
            <a:avLst/>
          </a:prstGeom>
        </p:spPr>
      </p:pic>
      <p:pic>
        <p:nvPicPr>
          <p:cNvPr id="150" name="Image 112" descr="signature AUS 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32427" y="2662117"/>
            <a:ext cx="642942" cy="231459"/>
          </a:xfrm>
          <a:prstGeom prst="rect">
            <a:avLst/>
          </a:prstGeom>
        </p:spPr>
      </p:pic>
      <p:pic>
        <p:nvPicPr>
          <p:cNvPr id="151" name="Image 113" descr="signature NZL transpare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43486" y="2661840"/>
            <a:ext cx="860261" cy="169509"/>
          </a:xfrm>
          <a:prstGeom prst="rect">
            <a:avLst/>
          </a:prstGeom>
        </p:spPr>
      </p:pic>
      <p:pic>
        <p:nvPicPr>
          <p:cNvPr id="152" name="Image 114" descr="signature arbitre 1 transparen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32746" y="2777503"/>
            <a:ext cx="1300182" cy="244329"/>
          </a:xfrm>
          <a:prstGeom prst="rect">
            <a:avLst/>
          </a:prstGeom>
        </p:spPr>
      </p:pic>
      <p:pic>
        <p:nvPicPr>
          <p:cNvPr id="153" name="Image 141" descr="signature RD transparent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046995" y="3236145"/>
            <a:ext cx="929801" cy="361363"/>
          </a:xfrm>
          <a:prstGeom prst="rect">
            <a:avLst/>
          </a:prstGeom>
        </p:spPr>
      </p:pic>
      <p:sp>
        <p:nvSpPr>
          <p:cNvPr id="154" name="ZoneTexte 105"/>
          <p:cNvSpPr txBox="1"/>
          <p:nvPr/>
        </p:nvSpPr>
        <p:spPr>
          <a:xfrm>
            <a:off x="735027" y="309791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ZoneTexte 106"/>
          <p:cNvSpPr txBox="1"/>
          <p:nvPr/>
        </p:nvSpPr>
        <p:spPr>
          <a:xfrm>
            <a:off x="735027" y="327199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ZoneTexte 116"/>
          <p:cNvSpPr txBox="1"/>
          <p:nvPr/>
        </p:nvSpPr>
        <p:spPr>
          <a:xfrm>
            <a:off x="5011415" y="309791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ZoneTexte 117"/>
          <p:cNvSpPr txBox="1"/>
          <p:nvPr/>
        </p:nvSpPr>
        <p:spPr>
          <a:xfrm>
            <a:off x="5011415" y="327199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ZoneTexte 118"/>
          <p:cNvSpPr txBox="1"/>
          <p:nvPr/>
        </p:nvSpPr>
        <p:spPr>
          <a:xfrm>
            <a:off x="1390395" y="309791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ZoneTexte 119"/>
          <p:cNvSpPr txBox="1"/>
          <p:nvPr/>
        </p:nvSpPr>
        <p:spPr>
          <a:xfrm>
            <a:off x="1390395" y="327199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ZoneTexte 122"/>
          <p:cNvSpPr txBox="1"/>
          <p:nvPr/>
        </p:nvSpPr>
        <p:spPr>
          <a:xfrm>
            <a:off x="1386151" y="3773154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b="1" smtClean="0">
                <a:latin typeface="Arial" pitchFamily="34" charset="0"/>
                <a:cs typeface="Arial" pitchFamily="34" charset="0"/>
              </a:rPr>
              <a:t>00</a:t>
            </a:r>
            <a:endParaRPr lang="pl-PL" sz="105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ZoneTexte 123"/>
          <p:cNvSpPr txBox="1"/>
          <p:nvPr/>
        </p:nvSpPr>
        <p:spPr>
          <a:xfrm>
            <a:off x="1095271" y="3773154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b="1" smtClean="0">
                <a:latin typeface="Arial" pitchFamily="34" charset="0"/>
                <a:cs typeface="Arial" pitchFamily="34" charset="0"/>
              </a:rPr>
              <a:t>09</a:t>
            </a:r>
            <a:endParaRPr lang="pl-PL" sz="105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ZoneTexte 124"/>
          <p:cNvSpPr txBox="1"/>
          <p:nvPr/>
        </p:nvSpPr>
        <p:spPr>
          <a:xfrm>
            <a:off x="3536542" y="3773154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b="1" smtClean="0">
                <a:latin typeface="Arial" pitchFamily="34" charset="0"/>
                <a:cs typeface="Arial" pitchFamily="34" charset="0"/>
              </a:rPr>
              <a:t>00</a:t>
            </a:r>
            <a:endParaRPr lang="pl-PL" sz="105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ZoneTexte 125"/>
          <p:cNvSpPr txBox="1"/>
          <p:nvPr/>
        </p:nvSpPr>
        <p:spPr>
          <a:xfrm>
            <a:off x="3176502" y="3773154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b="1" dirty="0" smtClean="0">
                <a:latin typeface="Arial" pitchFamily="34" charset="0"/>
                <a:cs typeface="Arial" pitchFamily="34" charset="0"/>
              </a:rPr>
              <a:t>00</a:t>
            </a:r>
            <a:endParaRPr lang="pl-PL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ZoneTexte 126"/>
          <p:cNvSpPr txBox="1"/>
          <p:nvPr/>
        </p:nvSpPr>
        <p:spPr>
          <a:xfrm>
            <a:off x="4932228" y="3773154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b="1" dirty="0" smtClean="0">
                <a:latin typeface="Arial" pitchFamily="34" charset="0"/>
                <a:cs typeface="Arial" pitchFamily="34" charset="0"/>
              </a:rPr>
              <a:t>00</a:t>
            </a:r>
            <a:endParaRPr lang="pl-PL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ZoneTexte 127"/>
          <p:cNvSpPr txBox="1"/>
          <p:nvPr/>
        </p:nvSpPr>
        <p:spPr>
          <a:xfrm>
            <a:off x="4641348" y="3773154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b="1" smtClean="0">
                <a:latin typeface="Arial" pitchFamily="34" charset="0"/>
                <a:cs typeface="Arial" pitchFamily="34" charset="0"/>
              </a:rPr>
              <a:t>09</a:t>
            </a:r>
            <a:endParaRPr lang="pl-PL" sz="105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8" name="Image 1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79" y="5110948"/>
            <a:ext cx="429535" cy="238913"/>
          </a:xfrm>
          <a:prstGeom prst="rect">
            <a:avLst/>
          </a:prstGeom>
        </p:spPr>
      </p:pic>
      <p:sp>
        <p:nvSpPr>
          <p:cNvPr id="84" name="4 (titre)"/>
          <p:cNvSpPr txBox="1"/>
          <p:nvPr/>
        </p:nvSpPr>
        <p:spPr>
          <a:xfrm>
            <a:off x="1355687" y="360002"/>
            <a:ext cx="404576" cy="492443"/>
          </a:xfrm>
          <a:prstGeom prst="rect">
            <a:avLst/>
          </a:prstGeom>
          <a:noFill/>
        </p:spPr>
        <p:txBody>
          <a:bodyPr wrap="none" lIns="90000" tIns="0" rIns="90000" bIns="0" rtlCol="0">
            <a:spAutoFit/>
          </a:bodyPr>
          <a:lstStyle/>
          <a:p>
            <a:pPr algn="ctr"/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6</a:t>
            </a:r>
          </a:p>
        </p:txBody>
      </p:sp>
      <p:sp>
        <p:nvSpPr>
          <p:cNvPr id="85" name="FORFEIT"/>
          <p:cNvSpPr txBox="1"/>
          <p:nvPr/>
        </p:nvSpPr>
        <p:spPr>
          <a:xfrm>
            <a:off x="1680168" y="428604"/>
            <a:ext cx="4827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SZCZEGÓLNE PRZYPADKI–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niestawienie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się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na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mecz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0" stA="58000" endPos="39000" dist="29997" dir="5400000" sy="-100000" algn="bl" rotWithShape="0"/>
              </a:effectLst>
              <a:latin typeface="Impact" pitchFamily="34" charset="0"/>
              <a:cs typeface="Segoe UI" pitchFamily="34" charset="0"/>
            </a:endParaRPr>
          </a:p>
        </p:txBody>
      </p:sp>
      <p:sp>
        <p:nvSpPr>
          <p:cNvPr id="86" name="ZoneTexte 139"/>
          <p:cNvSpPr txBox="1"/>
          <p:nvPr/>
        </p:nvSpPr>
        <p:spPr>
          <a:xfrm>
            <a:off x="2945591" y="765580"/>
            <a:ext cx="3930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+mj-lt"/>
                <a:cs typeface="Arial" pitchFamily="34" charset="0"/>
              </a:rPr>
              <a:t>n</a:t>
            </a:r>
            <a:r>
              <a:rPr lang="fr-FR" sz="1400" dirty="0" err="1" smtClean="0">
                <a:latin typeface="+mj-lt"/>
                <a:cs typeface="Arial" pitchFamily="34" charset="0"/>
              </a:rPr>
              <a:t>p</a:t>
            </a:r>
            <a:r>
              <a:rPr lang="fr-FR" sz="1400" dirty="0" smtClean="0">
                <a:latin typeface="+mj-lt"/>
                <a:cs typeface="Arial" pitchFamily="34" charset="0"/>
              </a:rPr>
              <a:t>. </a:t>
            </a:r>
            <a:r>
              <a:rPr lang="fr-FR" sz="1400" dirty="0" err="1">
                <a:latin typeface="+mj-lt"/>
                <a:cs typeface="Arial" pitchFamily="34" charset="0"/>
              </a:rPr>
              <a:t>j</a:t>
            </a:r>
            <a:r>
              <a:rPr lang="fr-FR" sz="1400" dirty="0" err="1" smtClean="0">
                <a:latin typeface="+mj-lt"/>
                <a:cs typeface="Arial" pitchFamily="34" charset="0"/>
              </a:rPr>
              <a:t>eżeli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zespół</a:t>
            </a:r>
            <a:r>
              <a:rPr lang="fr-FR" sz="1400" dirty="0" smtClean="0">
                <a:latin typeface="+mj-lt"/>
                <a:cs typeface="Arial" pitchFamily="34" charset="0"/>
              </a:rPr>
              <a:t> nie </a:t>
            </a:r>
            <a:r>
              <a:rPr lang="fr-FR" sz="1400" dirty="0" err="1" smtClean="0">
                <a:latin typeface="+mj-lt"/>
                <a:cs typeface="Arial" pitchFamily="34" charset="0"/>
              </a:rPr>
              <a:t>stawi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się</a:t>
            </a:r>
            <a:r>
              <a:rPr lang="fr-FR" sz="1400" dirty="0" smtClean="0">
                <a:latin typeface="+mj-lt"/>
                <a:cs typeface="Arial" pitchFamily="34" charset="0"/>
              </a:rPr>
              <a:t> na </a:t>
            </a:r>
            <a:r>
              <a:rPr lang="fr-FR" sz="1400" dirty="0" err="1" smtClean="0">
                <a:latin typeface="+mj-lt"/>
                <a:cs typeface="Arial" pitchFamily="34" charset="0"/>
              </a:rPr>
              <a:t>mecz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bez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podania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ważnej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przyczyny</a:t>
            </a:r>
            <a:r>
              <a:rPr lang="fr-FR" sz="1400" dirty="0" smtClean="0">
                <a:latin typeface="+mj-lt"/>
                <a:cs typeface="Arial" pitchFamily="34" charset="0"/>
              </a:rPr>
              <a:t>, </a:t>
            </a:r>
            <a:r>
              <a:rPr lang="fr-FR" sz="1400" dirty="0" err="1" smtClean="0">
                <a:latin typeface="+mj-lt"/>
                <a:cs typeface="Arial" pitchFamily="34" charset="0"/>
              </a:rPr>
              <a:t>należy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wypełnić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protokół</a:t>
            </a:r>
            <a:r>
              <a:rPr lang="fr-FR" sz="1400" dirty="0" smtClean="0">
                <a:latin typeface="+mj-lt"/>
                <a:cs typeface="Arial" pitchFamily="34" charset="0"/>
              </a:rPr>
              <a:t> w </a:t>
            </a:r>
            <a:r>
              <a:rPr lang="fr-FR" sz="1400" dirty="0" err="1" smtClean="0">
                <a:latin typeface="+mj-lt"/>
                <a:cs typeface="Arial" pitchFamily="34" charset="0"/>
              </a:rPr>
              <a:t>identyczny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sposób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jak</a:t>
            </a:r>
            <a:r>
              <a:rPr lang="fr-FR" sz="1400" dirty="0" smtClean="0">
                <a:latin typeface="+mj-lt"/>
                <a:cs typeface="Arial" pitchFamily="34" charset="0"/>
              </a:rPr>
              <a:t> w </a:t>
            </a:r>
            <a:r>
              <a:rPr lang="fr-FR" sz="1400" dirty="0" err="1" smtClean="0">
                <a:latin typeface="+mj-lt"/>
                <a:cs typeface="Arial" pitchFamily="34" charset="0"/>
              </a:rPr>
              <a:t>poprzednim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przypadku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zapisując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przyczynę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walkowera</a:t>
            </a:r>
            <a:r>
              <a:rPr lang="fr-FR" sz="1400" dirty="0" smtClean="0">
                <a:latin typeface="+mj-lt"/>
                <a:cs typeface="Arial" pitchFamily="34" charset="0"/>
              </a:rPr>
              <a:t>.</a:t>
            </a:r>
            <a:endParaRPr lang="fr-FR" sz="1400" dirty="0">
              <a:latin typeface="+mj-lt"/>
              <a:cs typeface="Arial" pitchFamily="34" charset="0"/>
            </a:endParaRPr>
          </a:p>
        </p:txBody>
      </p:sp>
      <p:pic>
        <p:nvPicPr>
          <p:cNvPr id="87" name="Image 99" descr="ballon transparent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714612" y="997564"/>
            <a:ext cx="211162" cy="21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3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4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2" grpId="0"/>
      <p:bldP spid="116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41" grpId="0"/>
      <p:bldP spid="142" grpId="0"/>
      <p:bldP spid="143" grpId="0"/>
      <p:bldP spid="144" grpId="0"/>
      <p:bldP spid="154" grpId="0"/>
      <p:bldP spid="155" grpId="0"/>
      <p:bldP spid="156" grpId="0"/>
      <p:bldP spid="157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85" grpId="0"/>
      <p:bldP spid="8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4" y="6021288"/>
            <a:ext cx="799406" cy="836712"/>
          </a:xfrm>
          <a:prstGeom prst="rect">
            <a:avLst/>
          </a:prstGeom>
        </p:spPr>
      </p:pic>
      <p:pic>
        <p:nvPicPr>
          <p:cNvPr id="270" name="Picture 26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32"/>
          <a:stretch/>
        </p:blipFill>
        <p:spPr>
          <a:xfrm>
            <a:off x="0" y="2984413"/>
            <a:ext cx="9144000" cy="3113154"/>
          </a:xfrm>
          <a:prstGeom prst="rect">
            <a:avLst/>
          </a:prstGeom>
        </p:spPr>
      </p:pic>
      <p:pic>
        <p:nvPicPr>
          <p:cNvPr id="7" name="Obraz 6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169209"/>
            <a:ext cx="1999323" cy="688791"/>
          </a:xfrm>
          <a:prstGeom prst="rect">
            <a:avLst/>
          </a:prstGeom>
        </p:spPr>
      </p:pic>
      <p:pic>
        <p:nvPicPr>
          <p:cNvPr id="9" name="Image 1">
            <a:hlinkClick r:id="rId7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8" y="0"/>
            <a:ext cx="1085822" cy="675329"/>
          </a:xfrm>
          <a:prstGeom prst="rect">
            <a:avLst/>
          </a:prstGeom>
        </p:spPr>
      </p:pic>
      <p:sp>
        <p:nvSpPr>
          <p:cNvPr id="84" name="4 (titre)"/>
          <p:cNvSpPr txBox="1"/>
          <p:nvPr/>
        </p:nvSpPr>
        <p:spPr>
          <a:xfrm>
            <a:off x="1355687" y="360002"/>
            <a:ext cx="404576" cy="492443"/>
          </a:xfrm>
          <a:prstGeom prst="rect">
            <a:avLst/>
          </a:prstGeom>
          <a:noFill/>
        </p:spPr>
        <p:txBody>
          <a:bodyPr wrap="none" lIns="90000" tIns="0" rIns="90000" bIns="0" rtlCol="0">
            <a:spAutoFit/>
          </a:bodyPr>
          <a:lstStyle/>
          <a:p>
            <a:pPr algn="ctr"/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6</a:t>
            </a:r>
          </a:p>
        </p:txBody>
      </p:sp>
      <p:sp>
        <p:nvSpPr>
          <p:cNvPr id="85" name="FORFEIT"/>
          <p:cNvSpPr txBox="1"/>
          <p:nvPr/>
        </p:nvSpPr>
        <p:spPr>
          <a:xfrm>
            <a:off x="1680168" y="428604"/>
            <a:ext cx="671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SZCZEGÓLNE PRZYPADKI– zespół zdekompletowany w trakcie spotkania</a:t>
            </a:r>
          </a:p>
        </p:txBody>
      </p:sp>
      <p:sp>
        <p:nvSpPr>
          <p:cNvPr id="88" name="ZoneTexte 132"/>
          <p:cNvSpPr txBox="1"/>
          <p:nvPr/>
        </p:nvSpPr>
        <p:spPr>
          <a:xfrm>
            <a:off x="498461" y="1067730"/>
            <a:ext cx="2716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smtClean="0">
                <a:latin typeface="+mj-lt"/>
                <a:cs typeface="Arial" pitchFamily="34" charset="0"/>
              </a:rPr>
              <a:t>np.  wykluczenie zawodnika nr 2 drużyny A w czasie 2-go seta</a:t>
            </a:r>
            <a:endParaRPr lang="pl-PL" sz="1400">
              <a:latin typeface="+mj-lt"/>
              <a:cs typeface="Arial" pitchFamily="34" charset="0"/>
            </a:endParaRPr>
          </a:p>
        </p:txBody>
      </p:sp>
      <p:pic>
        <p:nvPicPr>
          <p:cNvPr id="89" name="Image 133" descr="ballon 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1233759"/>
            <a:ext cx="211162" cy="214315"/>
          </a:xfrm>
          <a:prstGeom prst="rect">
            <a:avLst/>
          </a:prstGeom>
        </p:spPr>
      </p:pic>
      <p:sp>
        <p:nvSpPr>
          <p:cNvPr id="90" name="ZoneTexte 137"/>
          <p:cNvSpPr txBox="1"/>
          <p:nvPr/>
        </p:nvSpPr>
        <p:spPr>
          <a:xfrm>
            <a:off x="498461" y="1558106"/>
            <a:ext cx="3359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+mj-lt"/>
                <a:cs typeface="Arial" pitchFamily="34" charset="0"/>
              </a:rPr>
              <a:t>Zapisz sankcję w protokole</a:t>
            </a:r>
            <a:endParaRPr lang="pl-PL" sz="1400" dirty="0">
              <a:latin typeface="+mj-lt"/>
              <a:cs typeface="Arial" pitchFamily="34" charset="0"/>
            </a:endParaRPr>
          </a:p>
        </p:txBody>
      </p:sp>
      <p:pic>
        <p:nvPicPr>
          <p:cNvPr id="91" name="Image 138" descr="ballon 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1604837"/>
            <a:ext cx="211162" cy="214315"/>
          </a:xfrm>
          <a:prstGeom prst="rect">
            <a:avLst/>
          </a:prstGeom>
        </p:spPr>
      </p:pic>
      <p:cxnSp>
        <p:nvCxnSpPr>
          <p:cNvPr id="94" name="croix haut gauche"/>
          <p:cNvCxnSpPr/>
          <p:nvPr/>
        </p:nvCxnSpPr>
        <p:spPr>
          <a:xfrm flipV="1">
            <a:off x="8492260" y="2984413"/>
            <a:ext cx="108829" cy="2723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roix haut droite"/>
          <p:cNvCxnSpPr/>
          <p:nvPr/>
        </p:nvCxnSpPr>
        <p:spPr>
          <a:xfrm flipH="1" flipV="1">
            <a:off x="8814651" y="2984413"/>
            <a:ext cx="77739" cy="2709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heure fin 09:27"/>
          <p:cNvSpPr/>
          <p:nvPr/>
        </p:nvSpPr>
        <p:spPr>
          <a:xfrm>
            <a:off x="7720396" y="3060437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72000" rtlCol="0" anchor="ctr"/>
          <a:lstStyle/>
          <a:p>
            <a:pPr algn="ctr"/>
            <a:r>
              <a:rPr lang="pl-PL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0   9      2   1</a:t>
            </a:r>
            <a:endParaRPr lang="pl-PL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heure début 09:28"/>
          <p:cNvSpPr/>
          <p:nvPr/>
        </p:nvSpPr>
        <p:spPr>
          <a:xfrm>
            <a:off x="7743733" y="3574647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72000"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0   9      2   2</a:t>
            </a:r>
            <a:endParaRPr lang="pl-PL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NZL - white"/>
          <p:cNvSpPr txBox="1"/>
          <p:nvPr/>
        </p:nvSpPr>
        <p:spPr>
          <a:xfrm>
            <a:off x="2202152" y="4763235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Arial" pitchFamily="34" charset="0"/>
                <a:cs typeface="Arial" pitchFamily="34" charset="0"/>
              </a:rPr>
              <a:t>AUT</a:t>
            </a:r>
            <a:endParaRPr lang="pl-P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AUS - green"/>
          <p:cNvSpPr txBox="1"/>
          <p:nvPr/>
        </p:nvSpPr>
        <p:spPr>
          <a:xfrm>
            <a:off x="2213204" y="4314424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Arial" pitchFamily="34" charset="0"/>
                <a:cs typeface="Arial" pitchFamily="34" charset="0"/>
              </a:rPr>
              <a:t>BRA</a:t>
            </a:r>
            <a:endParaRPr lang="pl-P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service A"/>
          <p:cNvSpPr txBox="1"/>
          <p:nvPr/>
        </p:nvSpPr>
        <p:spPr>
          <a:xfrm>
            <a:off x="2010970" y="4321569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Arial" pitchFamily="34" charset="0"/>
                <a:cs typeface="Arial" pitchFamily="34" charset="0"/>
              </a:rPr>
              <a:t>B</a:t>
            </a:r>
            <a:endParaRPr lang="pl-P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service B"/>
          <p:cNvSpPr txBox="1"/>
          <p:nvPr/>
        </p:nvSpPr>
        <p:spPr>
          <a:xfrm>
            <a:off x="2010970" y="4746832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smtClean="0">
                <a:latin typeface="Arial" pitchFamily="34" charset="0"/>
                <a:cs typeface="Arial" pitchFamily="34" charset="0"/>
              </a:rPr>
              <a:t>A</a:t>
            </a:r>
            <a:endParaRPr lang="pl-PL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A2"/>
          <p:cNvSpPr/>
          <p:nvPr/>
        </p:nvSpPr>
        <p:spPr>
          <a:xfrm>
            <a:off x="537215" y="3812213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pl-PL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B1"/>
          <p:cNvSpPr/>
          <p:nvPr/>
        </p:nvSpPr>
        <p:spPr>
          <a:xfrm>
            <a:off x="532452" y="5376774"/>
            <a:ext cx="2520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pl-PL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A1"/>
          <p:cNvSpPr/>
          <p:nvPr/>
        </p:nvSpPr>
        <p:spPr>
          <a:xfrm>
            <a:off x="537215" y="3968118"/>
            <a:ext cx="2520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pl-PL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B2"/>
          <p:cNvSpPr/>
          <p:nvPr/>
        </p:nvSpPr>
        <p:spPr>
          <a:xfrm>
            <a:off x="532452" y="5232774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8" name="marque A1"/>
          <p:cNvCxnSpPr/>
          <p:nvPr/>
        </p:nvCxnSpPr>
        <p:spPr>
          <a:xfrm rot="16200000" flipH="1">
            <a:off x="2853036" y="441989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marque A2"/>
          <p:cNvCxnSpPr/>
          <p:nvPr/>
        </p:nvCxnSpPr>
        <p:spPr>
          <a:xfrm rot="16200000" flipH="1">
            <a:off x="2947765" y="441989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marque A3"/>
          <p:cNvCxnSpPr/>
          <p:nvPr/>
        </p:nvCxnSpPr>
        <p:spPr>
          <a:xfrm rot="16200000" flipH="1">
            <a:off x="3042494" y="441989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marque A4"/>
          <p:cNvCxnSpPr/>
          <p:nvPr/>
        </p:nvCxnSpPr>
        <p:spPr>
          <a:xfrm rot="16200000" flipH="1">
            <a:off x="3137223" y="441989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marque A5"/>
          <p:cNvCxnSpPr/>
          <p:nvPr/>
        </p:nvCxnSpPr>
        <p:spPr>
          <a:xfrm rot="16200000" flipH="1">
            <a:off x="3231952" y="441989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marque A6"/>
          <p:cNvCxnSpPr/>
          <p:nvPr/>
        </p:nvCxnSpPr>
        <p:spPr>
          <a:xfrm rot="16200000" flipH="1">
            <a:off x="3326681" y="441989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marque A7"/>
          <p:cNvCxnSpPr/>
          <p:nvPr/>
        </p:nvCxnSpPr>
        <p:spPr>
          <a:xfrm rot="16200000" flipH="1">
            <a:off x="3421410" y="441989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marque A8"/>
          <p:cNvCxnSpPr/>
          <p:nvPr/>
        </p:nvCxnSpPr>
        <p:spPr>
          <a:xfrm rot="16200000" flipH="1">
            <a:off x="3516139" y="441989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marque A9"/>
          <p:cNvCxnSpPr/>
          <p:nvPr/>
        </p:nvCxnSpPr>
        <p:spPr>
          <a:xfrm rot="16200000" flipH="1">
            <a:off x="3610870" y="441989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marque B1"/>
          <p:cNvCxnSpPr/>
          <p:nvPr/>
        </p:nvCxnSpPr>
        <p:spPr>
          <a:xfrm rot="16200000" flipH="1">
            <a:off x="2855417" y="4852154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marque B2"/>
          <p:cNvCxnSpPr/>
          <p:nvPr/>
        </p:nvCxnSpPr>
        <p:spPr>
          <a:xfrm rot="16200000" flipH="1">
            <a:off x="2949701" y="4852154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marque B3"/>
          <p:cNvCxnSpPr/>
          <p:nvPr/>
        </p:nvCxnSpPr>
        <p:spPr>
          <a:xfrm rot="16200000" flipH="1">
            <a:off x="3043985" y="4852154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marque B4"/>
          <p:cNvCxnSpPr/>
          <p:nvPr/>
        </p:nvCxnSpPr>
        <p:spPr>
          <a:xfrm rot="16200000" flipH="1">
            <a:off x="3138269" y="4852154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marque B5"/>
          <p:cNvCxnSpPr/>
          <p:nvPr/>
        </p:nvCxnSpPr>
        <p:spPr>
          <a:xfrm rot="16200000" flipH="1">
            <a:off x="3232553" y="4852154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marque B6"/>
          <p:cNvCxnSpPr/>
          <p:nvPr/>
        </p:nvCxnSpPr>
        <p:spPr>
          <a:xfrm rot="16200000" flipH="1">
            <a:off x="3326837" y="4852154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marque B7"/>
          <p:cNvCxnSpPr/>
          <p:nvPr/>
        </p:nvCxnSpPr>
        <p:spPr>
          <a:xfrm rot="16200000" flipH="1">
            <a:off x="3421121" y="4852154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marque B8"/>
          <p:cNvCxnSpPr/>
          <p:nvPr/>
        </p:nvCxnSpPr>
        <p:spPr>
          <a:xfrm rot="16200000" flipH="1">
            <a:off x="3515405" y="4852154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marque B9"/>
          <p:cNvCxnSpPr/>
          <p:nvPr/>
        </p:nvCxnSpPr>
        <p:spPr>
          <a:xfrm rot="16200000" flipH="1">
            <a:off x="3609692" y="4852154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marque B10"/>
          <p:cNvCxnSpPr/>
          <p:nvPr/>
        </p:nvCxnSpPr>
        <p:spPr>
          <a:xfrm rot="16200000" flipH="1">
            <a:off x="3721942" y="4852154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marque B11"/>
          <p:cNvCxnSpPr/>
          <p:nvPr/>
        </p:nvCxnSpPr>
        <p:spPr>
          <a:xfrm rot="16200000" flipH="1">
            <a:off x="3859167" y="4852154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marque B12"/>
          <p:cNvCxnSpPr/>
          <p:nvPr/>
        </p:nvCxnSpPr>
        <p:spPr>
          <a:xfrm rot="16200000" flipH="1">
            <a:off x="3990890" y="4852154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rotation 1 A2"/>
          <p:cNvCxnSpPr/>
          <p:nvPr/>
        </p:nvCxnSpPr>
        <p:spPr>
          <a:xfrm rot="16200000" flipH="1">
            <a:off x="2768333" y="382944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rotation 2 A2"/>
          <p:cNvCxnSpPr/>
          <p:nvPr/>
        </p:nvCxnSpPr>
        <p:spPr>
          <a:xfrm rot="16200000" flipH="1">
            <a:off x="3048081" y="382944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rotation 3 A2"/>
          <p:cNvCxnSpPr/>
          <p:nvPr/>
        </p:nvCxnSpPr>
        <p:spPr>
          <a:xfrm rot="16200000" flipH="1">
            <a:off x="3324068" y="382944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otation 4 A2"/>
          <p:cNvCxnSpPr/>
          <p:nvPr/>
        </p:nvCxnSpPr>
        <p:spPr>
          <a:xfrm rot="16200000" flipH="1">
            <a:off x="3607577" y="382944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rotation 5 A2"/>
          <p:cNvCxnSpPr/>
          <p:nvPr/>
        </p:nvCxnSpPr>
        <p:spPr>
          <a:xfrm rot="16200000" flipH="1">
            <a:off x="3883725" y="382944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rotation 1 A1"/>
          <p:cNvCxnSpPr/>
          <p:nvPr/>
        </p:nvCxnSpPr>
        <p:spPr>
          <a:xfrm rot="16200000" flipH="1">
            <a:off x="2768333" y="397231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rotation 2 A1"/>
          <p:cNvCxnSpPr/>
          <p:nvPr/>
        </p:nvCxnSpPr>
        <p:spPr>
          <a:xfrm rot="16200000" flipH="1">
            <a:off x="3048081" y="398184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rotation 3 A1"/>
          <p:cNvCxnSpPr/>
          <p:nvPr/>
        </p:nvCxnSpPr>
        <p:spPr>
          <a:xfrm rot="16200000" flipH="1">
            <a:off x="3319305" y="398184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rotation 4 A1"/>
          <p:cNvCxnSpPr/>
          <p:nvPr/>
        </p:nvCxnSpPr>
        <p:spPr>
          <a:xfrm rot="16200000" flipH="1">
            <a:off x="3602814" y="398184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rotation 5 A1"/>
          <p:cNvCxnSpPr/>
          <p:nvPr/>
        </p:nvCxnSpPr>
        <p:spPr>
          <a:xfrm rot="16200000" flipH="1">
            <a:off x="3907540" y="398184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rotation 1 B2"/>
          <p:cNvCxnSpPr/>
          <p:nvPr/>
        </p:nvCxnSpPr>
        <p:spPr>
          <a:xfrm rot="16200000" flipH="1">
            <a:off x="2763610" y="524411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rotation 2 B2"/>
          <p:cNvCxnSpPr/>
          <p:nvPr/>
        </p:nvCxnSpPr>
        <p:spPr>
          <a:xfrm rot="16200000" flipH="1">
            <a:off x="3051610" y="524411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rotation 3 B2"/>
          <p:cNvCxnSpPr/>
          <p:nvPr/>
        </p:nvCxnSpPr>
        <p:spPr>
          <a:xfrm rot="16200000" flipH="1">
            <a:off x="3325860" y="524411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rotation 4 B2"/>
          <p:cNvCxnSpPr/>
          <p:nvPr/>
        </p:nvCxnSpPr>
        <p:spPr>
          <a:xfrm rot="16200000" flipH="1">
            <a:off x="3613860" y="524411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rotation 5 B2"/>
          <p:cNvCxnSpPr/>
          <p:nvPr/>
        </p:nvCxnSpPr>
        <p:spPr>
          <a:xfrm rot="16200000" flipH="1">
            <a:off x="3896785" y="524411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rotation 1 B1"/>
          <p:cNvCxnSpPr/>
          <p:nvPr/>
        </p:nvCxnSpPr>
        <p:spPr>
          <a:xfrm rot="16200000" flipH="1">
            <a:off x="2763610" y="538811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rotation 2 B1"/>
          <p:cNvCxnSpPr/>
          <p:nvPr/>
        </p:nvCxnSpPr>
        <p:spPr>
          <a:xfrm rot="16200000" flipH="1">
            <a:off x="3051610" y="538811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rotation 3 B1"/>
          <p:cNvCxnSpPr/>
          <p:nvPr/>
        </p:nvCxnSpPr>
        <p:spPr>
          <a:xfrm rot="16200000" flipH="1">
            <a:off x="3325860" y="538811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rotation 4 B1"/>
          <p:cNvCxnSpPr/>
          <p:nvPr/>
        </p:nvCxnSpPr>
        <p:spPr>
          <a:xfrm rot="16200000" flipH="1">
            <a:off x="3613860" y="538811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switch 2:5"/>
          <p:cNvSpPr txBox="1"/>
          <p:nvPr/>
        </p:nvSpPr>
        <p:spPr>
          <a:xfrm>
            <a:off x="8453867" y="3730984"/>
            <a:ext cx="47000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300" dirty="0" smtClean="0"/>
              <a:t> 2  5</a:t>
            </a:r>
            <a:endParaRPr lang="pl-PL" sz="1300" dirty="0"/>
          </a:p>
        </p:txBody>
      </p:sp>
      <p:sp>
        <p:nvSpPr>
          <p:cNvPr id="223" name="switch 5:9"/>
          <p:cNvSpPr txBox="1"/>
          <p:nvPr/>
        </p:nvSpPr>
        <p:spPr>
          <a:xfrm>
            <a:off x="8450439" y="3907384"/>
            <a:ext cx="47000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300" smtClean="0"/>
              <a:t> 5  9</a:t>
            </a:r>
            <a:endParaRPr lang="pl-PL" sz="1300"/>
          </a:p>
        </p:txBody>
      </p:sp>
      <p:sp>
        <p:nvSpPr>
          <p:cNvPr id="224" name="switch 9:12"/>
          <p:cNvSpPr txBox="1"/>
          <p:nvPr/>
        </p:nvSpPr>
        <p:spPr>
          <a:xfrm>
            <a:off x="8438686" y="4087027"/>
            <a:ext cx="55496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300" dirty="0" smtClean="0"/>
              <a:t> 9  12</a:t>
            </a:r>
            <a:endParaRPr lang="pl-PL" sz="1300" dirty="0"/>
          </a:p>
        </p:txBody>
      </p:sp>
      <p:sp>
        <p:nvSpPr>
          <p:cNvPr id="225" name="point A2 0"/>
          <p:cNvSpPr/>
          <p:nvPr/>
        </p:nvSpPr>
        <p:spPr>
          <a:xfrm>
            <a:off x="2570280" y="3826494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pl-PL" sz="1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6" name="point A2 2"/>
          <p:cNvSpPr/>
          <p:nvPr/>
        </p:nvSpPr>
        <p:spPr>
          <a:xfrm>
            <a:off x="2835912" y="3826494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pl-PL" sz="1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point A2 4"/>
          <p:cNvSpPr/>
          <p:nvPr/>
        </p:nvSpPr>
        <p:spPr>
          <a:xfrm>
            <a:off x="3121664" y="3826494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pl-PL" sz="1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point A2 6"/>
          <p:cNvSpPr/>
          <p:nvPr/>
        </p:nvSpPr>
        <p:spPr>
          <a:xfrm>
            <a:off x="3425400" y="3826494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pl-PL" sz="1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point A2 8"/>
          <p:cNvSpPr/>
          <p:nvPr/>
        </p:nvSpPr>
        <p:spPr>
          <a:xfrm>
            <a:off x="3720176" y="3826494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pl-PL" sz="1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point A1 1"/>
          <p:cNvSpPr/>
          <p:nvPr/>
        </p:nvSpPr>
        <p:spPr>
          <a:xfrm>
            <a:off x="2570280" y="3983103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pl-PL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1" name="point A1 3"/>
          <p:cNvSpPr/>
          <p:nvPr/>
        </p:nvSpPr>
        <p:spPr>
          <a:xfrm>
            <a:off x="2834576" y="3983103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pl-PL" sz="1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2" name="point A1 5"/>
          <p:cNvSpPr/>
          <p:nvPr/>
        </p:nvSpPr>
        <p:spPr>
          <a:xfrm>
            <a:off x="3122576" y="3983103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pl-PL" sz="1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" name="point A1 7"/>
          <p:cNvSpPr/>
          <p:nvPr/>
        </p:nvSpPr>
        <p:spPr>
          <a:xfrm>
            <a:off x="3424976" y="3983103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pl-PL" sz="1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4" name="point B2 1"/>
          <p:cNvSpPr/>
          <p:nvPr/>
        </p:nvSpPr>
        <p:spPr>
          <a:xfrm>
            <a:off x="2547609" y="5227871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pl-PL" sz="1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" name="point B2 5"/>
          <p:cNvSpPr/>
          <p:nvPr/>
        </p:nvSpPr>
        <p:spPr>
          <a:xfrm>
            <a:off x="2851345" y="5227871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pl-PL" sz="1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point B2 7"/>
          <p:cNvSpPr/>
          <p:nvPr/>
        </p:nvSpPr>
        <p:spPr>
          <a:xfrm>
            <a:off x="3137097" y="5227871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pl-PL" sz="1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7" name="point B2 10"/>
          <p:cNvSpPr/>
          <p:nvPr/>
        </p:nvSpPr>
        <p:spPr>
          <a:xfrm>
            <a:off x="3409083" y="5227871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pl-PL" sz="1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8" name="point B2 12"/>
          <p:cNvSpPr/>
          <p:nvPr/>
        </p:nvSpPr>
        <p:spPr>
          <a:xfrm>
            <a:off x="3691159" y="5227871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pl-PL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point B1 3"/>
          <p:cNvSpPr/>
          <p:nvPr/>
        </p:nvSpPr>
        <p:spPr>
          <a:xfrm>
            <a:off x="2547609" y="5381541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pl-PL" sz="1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0" name="point B1 6"/>
          <p:cNvSpPr/>
          <p:nvPr/>
        </p:nvSpPr>
        <p:spPr>
          <a:xfrm>
            <a:off x="2850009" y="5381541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pl-PL" sz="1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1" name="point B1 9"/>
          <p:cNvSpPr/>
          <p:nvPr/>
        </p:nvSpPr>
        <p:spPr>
          <a:xfrm>
            <a:off x="3138009" y="5381541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pl-PL" sz="1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2" name="point B1 11"/>
          <p:cNvSpPr/>
          <p:nvPr/>
        </p:nvSpPr>
        <p:spPr>
          <a:xfrm>
            <a:off x="3408659" y="5381541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pl-PL" sz="1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3" name="marque A9"/>
          <p:cNvCxnSpPr/>
          <p:nvPr/>
        </p:nvCxnSpPr>
        <p:spPr>
          <a:xfrm rot="16200000" flipH="1">
            <a:off x="3729929" y="441989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point B1 21"/>
          <p:cNvSpPr/>
          <p:nvPr/>
        </p:nvSpPr>
        <p:spPr>
          <a:xfrm>
            <a:off x="3709259" y="3983103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pl-PL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" name="Ellipse 122"/>
          <p:cNvSpPr/>
          <p:nvPr/>
        </p:nvSpPr>
        <p:spPr>
          <a:xfrm>
            <a:off x="3745316" y="3975938"/>
            <a:ext cx="180000" cy="18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46" name="Connecteur droit 123"/>
          <p:cNvCxnSpPr/>
          <p:nvPr/>
        </p:nvCxnSpPr>
        <p:spPr>
          <a:xfrm rot="5400000">
            <a:off x="5162475" y="4455394"/>
            <a:ext cx="21431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cteur droit 124"/>
          <p:cNvCxnSpPr/>
          <p:nvPr/>
        </p:nvCxnSpPr>
        <p:spPr>
          <a:xfrm>
            <a:off x="5270475" y="4455185"/>
            <a:ext cx="30741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necteur droit 125"/>
          <p:cNvCxnSpPr/>
          <p:nvPr/>
        </p:nvCxnSpPr>
        <p:spPr>
          <a:xfrm rot="5400000">
            <a:off x="4003593" y="4873405"/>
            <a:ext cx="21431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necteur droit 126"/>
          <p:cNvCxnSpPr/>
          <p:nvPr/>
        </p:nvCxnSpPr>
        <p:spPr>
          <a:xfrm>
            <a:off x="4111593" y="4890129"/>
            <a:ext cx="42330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Ellipse 127"/>
          <p:cNvSpPr/>
          <p:nvPr/>
        </p:nvSpPr>
        <p:spPr>
          <a:xfrm>
            <a:off x="3732414" y="5212306"/>
            <a:ext cx="180000" cy="18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1" name="heure début 09:28"/>
          <p:cNvSpPr/>
          <p:nvPr/>
        </p:nvSpPr>
        <p:spPr>
          <a:xfrm>
            <a:off x="7743733" y="5667255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72000"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0   9      2   9</a:t>
            </a:r>
            <a:endParaRPr lang="pl-PL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2" name="Connecteur droit 129"/>
          <p:cNvCxnSpPr/>
          <p:nvPr/>
        </p:nvCxnSpPr>
        <p:spPr>
          <a:xfrm>
            <a:off x="8492262" y="4321569"/>
            <a:ext cx="400128" cy="154268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necteur droit 130"/>
          <p:cNvCxnSpPr/>
          <p:nvPr/>
        </p:nvCxnSpPr>
        <p:spPr>
          <a:xfrm flipH="1">
            <a:off x="8492262" y="4321569"/>
            <a:ext cx="400128" cy="154268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marque A1"/>
          <p:cNvCxnSpPr/>
          <p:nvPr/>
        </p:nvCxnSpPr>
        <p:spPr>
          <a:xfrm rot="16200000" flipH="1">
            <a:off x="3861243" y="441989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marque A2"/>
          <p:cNvCxnSpPr/>
          <p:nvPr/>
        </p:nvCxnSpPr>
        <p:spPr>
          <a:xfrm rot="16200000" flipH="1">
            <a:off x="3992557" y="441989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marque A3"/>
          <p:cNvCxnSpPr/>
          <p:nvPr/>
        </p:nvCxnSpPr>
        <p:spPr>
          <a:xfrm rot="16200000" flipH="1">
            <a:off x="4123871" y="441989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marque A4"/>
          <p:cNvCxnSpPr/>
          <p:nvPr/>
        </p:nvCxnSpPr>
        <p:spPr>
          <a:xfrm rot="16200000" flipH="1">
            <a:off x="4255185" y="441989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marque A5"/>
          <p:cNvCxnSpPr/>
          <p:nvPr/>
        </p:nvCxnSpPr>
        <p:spPr>
          <a:xfrm rot="16200000" flipH="1">
            <a:off x="4386499" y="441989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marque A6"/>
          <p:cNvCxnSpPr/>
          <p:nvPr/>
        </p:nvCxnSpPr>
        <p:spPr>
          <a:xfrm rot="16200000" flipH="1">
            <a:off x="4517813" y="441989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marque A7"/>
          <p:cNvCxnSpPr/>
          <p:nvPr/>
        </p:nvCxnSpPr>
        <p:spPr>
          <a:xfrm rot="16200000" flipH="1">
            <a:off x="4649127" y="441989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marque A8"/>
          <p:cNvCxnSpPr/>
          <p:nvPr/>
        </p:nvCxnSpPr>
        <p:spPr>
          <a:xfrm rot="16200000" flipH="1">
            <a:off x="4780441" y="441989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marque A9"/>
          <p:cNvCxnSpPr/>
          <p:nvPr/>
        </p:nvCxnSpPr>
        <p:spPr>
          <a:xfrm rot="16200000" flipH="1">
            <a:off x="4911755" y="441989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marque A9"/>
          <p:cNvCxnSpPr/>
          <p:nvPr/>
        </p:nvCxnSpPr>
        <p:spPr>
          <a:xfrm rot="16200000" flipH="1">
            <a:off x="5043069" y="441989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marque A9"/>
          <p:cNvCxnSpPr/>
          <p:nvPr/>
        </p:nvCxnSpPr>
        <p:spPr>
          <a:xfrm rot="16200000" flipH="1">
            <a:off x="5174380" y="441989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8" name="Picture 26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5" t="40936" b="29106"/>
          <a:stretch/>
        </p:blipFill>
        <p:spPr>
          <a:xfrm>
            <a:off x="3806720" y="1176719"/>
            <a:ext cx="5322412" cy="2529762"/>
          </a:xfrm>
          <a:prstGeom prst="rect">
            <a:avLst/>
          </a:prstGeom>
          <a:effectLst>
            <a:outerShdw blurRad="317500" dist="127000" dir="9120000" sx="101000" sy="101000" algn="tr" rotWithShape="0">
              <a:prstClr val="black">
                <a:alpha val="40000"/>
              </a:prstClr>
            </a:outerShdw>
          </a:effectLst>
        </p:spPr>
      </p:pic>
      <p:sp>
        <p:nvSpPr>
          <p:cNvPr id="266" name="ZoneTexte 135"/>
          <p:cNvSpPr txBox="1"/>
          <p:nvPr/>
        </p:nvSpPr>
        <p:spPr>
          <a:xfrm>
            <a:off x="4071934" y="1547014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Arial" pitchFamily="34" charset="0"/>
                <a:cs typeface="Arial" pitchFamily="34" charset="0"/>
              </a:rPr>
              <a:t>09:29:15, set 2, 10:12 zagrywa zespół A, zawodnik nr 2 zespołu A z powodu słownej obrazy Sędziego 2 został ukarany WYKLUCZENIEM.</a:t>
            </a:r>
            <a:endParaRPr lang="pl-P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7" name="Rectangle à coins arrondis 131"/>
          <p:cNvSpPr/>
          <p:nvPr/>
        </p:nvSpPr>
        <p:spPr>
          <a:xfrm>
            <a:off x="4500562" y="2189955"/>
            <a:ext cx="3357586" cy="13573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Uwaga :</a:t>
            </a:r>
          </a:p>
          <a:p>
            <a:r>
              <a:rPr lang="pl-PL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Niewłaściwe zachowanie zawodników w stosunku do sędziów, obsługi boiska, czy jego wyposażenia musi być opisane zgodnie z tabelą kar finansowych regulaminu rozgrywek.</a:t>
            </a:r>
          </a:p>
        </p:txBody>
      </p:sp>
      <p:sp>
        <p:nvSpPr>
          <p:cNvPr id="271" name="AUS - green"/>
          <p:cNvSpPr txBox="1"/>
          <p:nvPr/>
        </p:nvSpPr>
        <p:spPr>
          <a:xfrm>
            <a:off x="2569881" y="4111616"/>
            <a:ext cx="6206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smtClean="0">
                <a:latin typeface="Arial" pitchFamily="34" charset="0"/>
                <a:cs typeface="Arial" pitchFamily="34" charset="0"/>
              </a:rPr>
              <a:t>(zielony)</a:t>
            </a:r>
            <a:endParaRPr lang="pl-PL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2" name="NZL - white"/>
          <p:cNvSpPr txBox="1"/>
          <p:nvPr/>
        </p:nvSpPr>
        <p:spPr>
          <a:xfrm>
            <a:off x="2581262" y="4991205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smtClean="0">
                <a:latin typeface="Arial" pitchFamily="34" charset="0"/>
                <a:cs typeface="Arial" pitchFamily="34" charset="0"/>
              </a:rPr>
              <a:t>(czerwony)</a:t>
            </a:r>
            <a:endParaRPr lang="pl-PL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3" name="ZoneTexte 137"/>
          <p:cNvSpPr txBox="1"/>
          <p:nvPr/>
        </p:nvSpPr>
        <p:spPr>
          <a:xfrm>
            <a:off x="498461" y="1817186"/>
            <a:ext cx="3359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+mj-lt"/>
                <a:cs typeface="Arial" pitchFamily="34" charset="0"/>
              </a:rPr>
              <a:t>Wykreśl rubryki Formalne Upomnienie</a:t>
            </a:r>
            <a:endParaRPr lang="pl-PL" sz="1400" dirty="0">
              <a:latin typeface="+mj-lt"/>
              <a:cs typeface="Arial" pitchFamily="34" charset="0"/>
            </a:endParaRPr>
          </a:p>
        </p:txBody>
      </p:sp>
      <p:pic>
        <p:nvPicPr>
          <p:cNvPr id="274" name="Image 138" descr="ballon 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1879265"/>
            <a:ext cx="211162" cy="214315"/>
          </a:xfrm>
          <a:prstGeom prst="rect">
            <a:avLst/>
          </a:prstGeom>
        </p:spPr>
      </p:pic>
      <p:sp>
        <p:nvSpPr>
          <p:cNvPr id="275" name="rouge delay warning B"/>
          <p:cNvSpPr/>
          <p:nvPr/>
        </p:nvSpPr>
        <p:spPr>
          <a:xfrm>
            <a:off x="1893237" y="5223634"/>
            <a:ext cx="317052" cy="14287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" name="delay warning B 12:18"/>
          <p:cNvSpPr/>
          <p:nvPr/>
        </p:nvSpPr>
        <p:spPr>
          <a:xfrm>
            <a:off x="1854424" y="5220691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12 10</a:t>
            </a:r>
            <a:endParaRPr lang="pl-PL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6" name="Straight Connector 469"/>
          <p:cNvCxnSpPr/>
          <p:nvPr/>
        </p:nvCxnSpPr>
        <p:spPr>
          <a:xfrm>
            <a:off x="839204" y="5227574"/>
            <a:ext cx="345706" cy="162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470"/>
          <p:cNvCxnSpPr/>
          <p:nvPr/>
        </p:nvCxnSpPr>
        <p:spPr>
          <a:xfrm flipV="1">
            <a:off x="839204" y="5227574"/>
            <a:ext cx="345706" cy="162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469"/>
          <p:cNvCxnSpPr/>
          <p:nvPr/>
        </p:nvCxnSpPr>
        <p:spPr>
          <a:xfrm>
            <a:off x="839204" y="5373624"/>
            <a:ext cx="345706" cy="162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470"/>
          <p:cNvCxnSpPr/>
          <p:nvPr/>
        </p:nvCxnSpPr>
        <p:spPr>
          <a:xfrm flipV="1">
            <a:off x="839204" y="5373624"/>
            <a:ext cx="345706" cy="162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ZoneTexte 137"/>
          <p:cNvSpPr txBox="1"/>
          <p:nvPr/>
        </p:nvSpPr>
        <p:spPr>
          <a:xfrm>
            <a:off x="530708" y="2185697"/>
            <a:ext cx="33591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+mj-lt"/>
                <a:cs typeface="Arial" pitchFamily="34" charset="0"/>
              </a:rPr>
              <a:t>Wypełnij rubrykę UWAGI oraz  dokończ wykreślenie punktów w secie drużyny przeciwnej</a:t>
            </a:r>
            <a:endParaRPr lang="pl-PL" sz="1400" dirty="0">
              <a:latin typeface="+mj-lt"/>
              <a:cs typeface="Arial" pitchFamily="34" charset="0"/>
            </a:endParaRPr>
          </a:p>
        </p:txBody>
      </p:sp>
      <p:pic>
        <p:nvPicPr>
          <p:cNvPr id="130" name="Image 138" descr="ballon 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6529" y="2409701"/>
            <a:ext cx="211162" cy="21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9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8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10"/>
                            </p:stCondLst>
                            <p:childTnLst>
                              <p:par>
                                <p:cTn id="8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6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8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200"/>
                            </p:stCondLst>
                            <p:childTnLst>
                              <p:par>
                                <p:cTn id="1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70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2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00"/>
                            </p:stCondLst>
                            <p:childTnLst>
                              <p:par>
                                <p:cTn id="1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700"/>
                            </p:stCondLst>
                            <p:childTnLst>
                              <p:par>
                                <p:cTn id="1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200"/>
                            </p:stCondLst>
                            <p:childTnLst>
                              <p:par>
                                <p:cTn id="1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700"/>
                            </p:stCondLst>
                            <p:childTnLst>
                              <p:par>
                                <p:cTn id="1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70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200"/>
                            </p:stCondLst>
                            <p:childTnLst>
                              <p:par>
                                <p:cTn id="1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77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8200"/>
                            </p:stCondLst>
                            <p:childTnLst>
                              <p:par>
                                <p:cTn id="17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85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8" grpId="0"/>
      <p:bldP spid="90" grpId="0"/>
      <p:bldP spid="244" grpId="0"/>
      <p:bldP spid="245" grpId="0" animBg="1"/>
      <p:bldP spid="250" grpId="0" animBg="1"/>
      <p:bldP spid="251" grpId="0"/>
      <p:bldP spid="266" grpId="0"/>
      <p:bldP spid="266" grpId="1"/>
      <p:bldP spid="267" grpId="0" animBg="1"/>
      <p:bldP spid="267" grpId="1" animBg="1"/>
      <p:bldP spid="273" grpId="0"/>
      <p:bldP spid="275" grpId="0" animBg="1"/>
      <p:bldP spid="275" grpId="1" animBg="1"/>
      <p:bldP spid="276" grpId="0"/>
      <p:bldP spid="1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4" y="6021288"/>
            <a:ext cx="799406" cy="836712"/>
          </a:xfrm>
          <a:prstGeom prst="rect">
            <a:avLst/>
          </a:prstGeom>
        </p:spPr>
      </p:pic>
      <p:pic>
        <p:nvPicPr>
          <p:cNvPr id="7" name="Obraz 6" descr="Untitl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69209"/>
            <a:ext cx="1999323" cy="688791"/>
          </a:xfrm>
          <a:prstGeom prst="rect">
            <a:avLst/>
          </a:prstGeom>
        </p:spPr>
      </p:pic>
      <p:pic>
        <p:nvPicPr>
          <p:cNvPr id="9" name="Image 1">
            <a:hlinkClick r:id="rId6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8" y="0"/>
            <a:ext cx="1085822" cy="675329"/>
          </a:xfrm>
          <a:prstGeom prst="rect">
            <a:avLst/>
          </a:prstGeom>
        </p:spPr>
      </p:pic>
      <p:sp>
        <p:nvSpPr>
          <p:cNvPr id="116" name="ZoneTexte 88"/>
          <p:cNvSpPr txBox="1"/>
          <p:nvPr/>
        </p:nvSpPr>
        <p:spPr>
          <a:xfrm>
            <a:off x="2427286" y="1040116"/>
            <a:ext cx="25003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latin typeface="+mj-lt"/>
                <a:cs typeface="Arial" pitchFamily="34" charset="0"/>
              </a:rPr>
              <a:t>Zespół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zdekompletowany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podczas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meczu</a:t>
            </a:r>
            <a:r>
              <a:rPr lang="fr-FR" sz="1400" dirty="0" smtClean="0">
                <a:latin typeface="+mj-lt"/>
                <a:cs typeface="Arial" pitchFamily="34" charset="0"/>
              </a:rPr>
              <a:t> w </a:t>
            </a:r>
            <a:r>
              <a:rPr lang="fr-FR" sz="1400" dirty="0" err="1" smtClean="0">
                <a:latin typeface="+mj-lt"/>
                <a:cs typeface="Arial" pitchFamily="34" charset="0"/>
              </a:rPr>
              <a:t>wyniku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kontuzji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lub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dyskwalifikacji</a:t>
            </a:r>
            <a:endParaRPr lang="fr-FR" sz="1400" dirty="0">
              <a:latin typeface="+mj-lt"/>
              <a:cs typeface="Arial" pitchFamily="34" charset="0"/>
            </a:endParaRPr>
          </a:p>
        </p:txBody>
      </p:sp>
      <p:pic>
        <p:nvPicPr>
          <p:cNvPr id="126" name="Image 97" descr="ballon transparen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3108" y="1254429"/>
            <a:ext cx="211162" cy="214315"/>
          </a:xfrm>
          <a:prstGeom prst="rect">
            <a:avLst/>
          </a:prstGeom>
        </p:spPr>
      </p:pic>
      <p:sp>
        <p:nvSpPr>
          <p:cNvPr id="344" name="ZoneTexte 243"/>
          <p:cNvSpPr txBox="1"/>
          <p:nvPr/>
        </p:nvSpPr>
        <p:spPr>
          <a:xfrm>
            <a:off x="2427287" y="1897373"/>
            <a:ext cx="3000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latin typeface="+mj-lt"/>
                <a:cs typeface="Arial" pitchFamily="34" charset="0"/>
              </a:rPr>
              <a:t>np</a:t>
            </a:r>
            <a:r>
              <a:rPr lang="fr-FR" sz="1400" dirty="0" smtClean="0">
                <a:latin typeface="+mj-lt"/>
                <a:cs typeface="Arial" pitchFamily="34" charset="0"/>
              </a:rPr>
              <a:t>. </a:t>
            </a:r>
            <a:r>
              <a:rPr lang="fr-FR" sz="1400" dirty="0" err="1" smtClean="0">
                <a:latin typeface="+mj-lt"/>
                <a:cs typeface="Arial" pitchFamily="34" charset="0"/>
              </a:rPr>
              <a:t>Zespół</a:t>
            </a:r>
            <a:r>
              <a:rPr lang="fr-FR" sz="1400" dirty="0" smtClean="0">
                <a:latin typeface="+mj-lt"/>
                <a:cs typeface="Arial" pitchFamily="34" charset="0"/>
              </a:rPr>
              <a:t> A </a:t>
            </a:r>
            <a:r>
              <a:rPr lang="fr-FR" sz="1400" dirty="0" err="1" smtClean="0">
                <a:latin typeface="+mj-lt"/>
                <a:cs typeface="Arial" pitchFamily="34" charset="0"/>
              </a:rPr>
              <a:t>prowadzi</a:t>
            </a:r>
            <a:r>
              <a:rPr lang="fr-FR" sz="1400" dirty="0" smtClean="0">
                <a:latin typeface="+mj-lt"/>
                <a:cs typeface="Arial" pitchFamily="34" charset="0"/>
              </a:rPr>
              <a:t> 1:0 (21:18)</a:t>
            </a:r>
            <a:endParaRPr lang="fr-FR" sz="1400" dirty="0">
              <a:latin typeface="+mj-lt"/>
              <a:cs typeface="Arial" pitchFamily="34" charset="0"/>
            </a:endParaRPr>
          </a:p>
        </p:txBody>
      </p:sp>
      <p:pic>
        <p:nvPicPr>
          <p:cNvPr id="345" name="Image 244" descr="ballon transparen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3108" y="1968809"/>
            <a:ext cx="211162" cy="214315"/>
          </a:xfrm>
          <a:prstGeom prst="rect">
            <a:avLst/>
          </a:prstGeom>
        </p:spPr>
      </p:pic>
      <p:sp>
        <p:nvSpPr>
          <p:cNvPr id="346" name="4 (titre)"/>
          <p:cNvSpPr txBox="1"/>
          <p:nvPr/>
        </p:nvSpPr>
        <p:spPr>
          <a:xfrm>
            <a:off x="1357291" y="360002"/>
            <a:ext cx="404576" cy="492443"/>
          </a:xfrm>
          <a:prstGeom prst="rect">
            <a:avLst/>
          </a:prstGeom>
          <a:noFill/>
        </p:spPr>
        <p:txBody>
          <a:bodyPr wrap="none" lIns="90000" tIns="0" rIns="90000" bIns="0" rtlCol="0">
            <a:spAutoFit/>
          </a:bodyPr>
          <a:lstStyle/>
          <a:p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6</a:t>
            </a:r>
          </a:p>
        </p:txBody>
      </p:sp>
      <p:sp>
        <p:nvSpPr>
          <p:cNvPr id="347" name="FORFEIT"/>
          <p:cNvSpPr txBox="1"/>
          <p:nvPr/>
        </p:nvSpPr>
        <p:spPr>
          <a:xfrm>
            <a:off x="1680168" y="428604"/>
            <a:ext cx="671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SZCZEGÓLNE PRZYPADKI–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zespół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zdekompletowany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 w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trakcie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spotkania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0" stA="58000" endPos="39000" dist="29997" dir="5400000" sy="-100000" algn="bl" rotWithShape="0"/>
              </a:effectLst>
              <a:latin typeface="Impact" pitchFamily="34" charset="0"/>
              <a:cs typeface="Segoe UI" pitchFamily="34" charset="0"/>
            </a:endParaRPr>
          </a:p>
        </p:txBody>
      </p:sp>
      <p:grpSp>
        <p:nvGrpSpPr>
          <p:cNvPr id="350" name="Group 349"/>
          <p:cNvGrpSpPr/>
          <p:nvPr/>
        </p:nvGrpSpPr>
        <p:grpSpPr>
          <a:xfrm>
            <a:off x="193774" y="2286000"/>
            <a:ext cx="8718586" cy="3785478"/>
            <a:chOff x="209014" y="2301240"/>
            <a:chExt cx="8718586" cy="3785478"/>
          </a:xfrm>
        </p:grpSpPr>
        <p:pic>
          <p:nvPicPr>
            <p:cNvPr id="351" name="Picture 35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" t="1662" r="781" b="40409"/>
            <a:stretch/>
          </p:blipFill>
          <p:spPr>
            <a:xfrm>
              <a:off x="209014" y="2301240"/>
              <a:ext cx="8718586" cy="378547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352" name="ZoneTexte 32"/>
            <p:cNvSpPr txBox="1"/>
            <p:nvPr/>
          </p:nvSpPr>
          <p:spPr>
            <a:xfrm>
              <a:off x="2091224" y="4912275"/>
              <a:ext cx="287258" cy="247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353" name="ZoneTexte 34"/>
            <p:cNvSpPr txBox="1"/>
            <p:nvPr/>
          </p:nvSpPr>
          <p:spPr>
            <a:xfrm>
              <a:off x="2297246" y="4502542"/>
              <a:ext cx="4683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Arial" pitchFamily="34" charset="0"/>
                  <a:cs typeface="Arial" pitchFamily="34" charset="0"/>
                </a:rPr>
                <a:t>AUT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ZoneTexte 35"/>
            <p:cNvSpPr txBox="1"/>
            <p:nvPr/>
          </p:nvSpPr>
          <p:spPr>
            <a:xfrm>
              <a:off x="2297246" y="4935478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Arial" pitchFamily="34" charset="0"/>
                  <a:cs typeface="Arial" pitchFamily="34" charset="0"/>
                </a:rPr>
                <a:t>BRA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684144" y="399682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691344" y="5509514"/>
              <a:ext cx="252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691344" y="4151523"/>
              <a:ext cx="252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84144" y="5366638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359" name="ZoneTexte 74"/>
            <p:cNvSpPr txBox="1"/>
            <p:nvPr/>
          </p:nvSpPr>
          <p:spPr>
            <a:xfrm>
              <a:off x="2088049" y="4477780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ZoneTexte 34"/>
            <p:cNvSpPr txBox="1"/>
            <p:nvPr/>
          </p:nvSpPr>
          <p:spPr>
            <a:xfrm>
              <a:off x="2619267" y="4287243"/>
              <a:ext cx="75533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>
                  <a:latin typeface="Arial" pitchFamily="34" charset="0"/>
                  <a:cs typeface="Arial" pitchFamily="34" charset="0"/>
                </a:rPr>
                <a:t>(czerwone)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heure début 0"/>
            <p:cNvSpPr/>
            <p:nvPr/>
          </p:nvSpPr>
          <p:spPr>
            <a:xfrm>
              <a:off x="7208308" y="375271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heure début 9"/>
            <p:cNvSpPr/>
            <p:nvPr/>
          </p:nvSpPr>
          <p:spPr>
            <a:xfrm>
              <a:off x="7409908" y="375271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fr-F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heure début 0"/>
            <p:cNvSpPr/>
            <p:nvPr/>
          </p:nvSpPr>
          <p:spPr>
            <a:xfrm>
              <a:off x="7777172" y="375271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1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heure début 0"/>
            <p:cNvSpPr/>
            <p:nvPr/>
          </p:nvSpPr>
          <p:spPr>
            <a:xfrm>
              <a:off x="7985972" y="375271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1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rouge I"/>
            <p:cNvSpPr/>
            <p:nvPr/>
          </p:nvSpPr>
          <p:spPr>
            <a:xfrm>
              <a:off x="352870" y="4018534"/>
              <a:ext cx="288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point 1  B2"/>
            <p:cNvSpPr/>
            <p:nvPr/>
          </p:nvSpPr>
          <p:spPr>
            <a:xfrm>
              <a:off x="2622198" y="538043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7" name="rouge III"/>
            <p:cNvSpPr/>
            <p:nvPr/>
          </p:nvSpPr>
          <p:spPr>
            <a:xfrm>
              <a:off x="352870" y="4161410"/>
              <a:ext cx="288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" name="rouge II"/>
            <p:cNvSpPr/>
            <p:nvPr/>
          </p:nvSpPr>
          <p:spPr>
            <a:xfrm>
              <a:off x="352870" y="5391856"/>
              <a:ext cx="288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" name="rouge IV"/>
            <p:cNvSpPr/>
            <p:nvPr/>
          </p:nvSpPr>
          <p:spPr>
            <a:xfrm>
              <a:off x="352870" y="5528656"/>
              <a:ext cx="288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" name="point 3 B1"/>
            <p:cNvSpPr/>
            <p:nvPr/>
          </p:nvSpPr>
          <p:spPr>
            <a:xfrm>
              <a:off x="2622198" y="551595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" name="point 2 A1"/>
            <p:cNvSpPr/>
            <p:nvPr/>
          </p:nvSpPr>
          <p:spPr>
            <a:xfrm>
              <a:off x="2615123" y="4012184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2" name="point 3 A2"/>
            <p:cNvSpPr/>
            <p:nvPr/>
          </p:nvSpPr>
          <p:spPr>
            <a:xfrm>
              <a:off x="2615123" y="415461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73" name="rotation 1 A1"/>
            <p:cNvCxnSpPr/>
            <p:nvPr/>
          </p:nvCxnSpPr>
          <p:spPr>
            <a:xfrm rot="16200000" flipH="1">
              <a:off x="2831124" y="4012184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rotation 2 A1"/>
            <p:cNvCxnSpPr/>
            <p:nvPr/>
          </p:nvCxnSpPr>
          <p:spPr>
            <a:xfrm rot="16200000" flipH="1">
              <a:off x="3096780" y="4012184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rotation 1 A2"/>
            <p:cNvCxnSpPr/>
            <p:nvPr/>
          </p:nvCxnSpPr>
          <p:spPr>
            <a:xfrm rot="16200000" flipH="1">
              <a:off x="2831124" y="416140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rotation 1 B1"/>
            <p:cNvCxnSpPr/>
            <p:nvPr/>
          </p:nvCxnSpPr>
          <p:spPr>
            <a:xfrm rot="16200000" flipH="1">
              <a:off x="2831872" y="5529932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rotation 1 B2"/>
            <p:cNvCxnSpPr/>
            <p:nvPr/>
          </p:nvCxnSpPr>
          <p:spPr>
            <a:xfrm rot="16200000" flipH="1">
              <a:off x="2831872" y="538360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marque 1 A"/>
            <p:cNvCxnSpPr/>
            <p:nvPr/>
          </p:nvCxnSpPr>
          <p:spPr>
            <a:xfrm rot="16200000" flipH="1">
              <a:off x="2916580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marque 2 A"/>
            <p:cNvCxnSpPr/>
            <p:nvPr/>
          </p:nvCxnSpPr>
          <p:spPr>
            <a:xfrm rot="16200000" flipH="1">
              <a:off x="3006605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marque 1 B"/>
            <p:cNvCxnSpPr/>
            <p:nvPr/>
          </p:nvCxnSpPr>
          <p:spPr>
            <a:xfrm rot="16200000" flipH="1">
              <a:off x="2916580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1" name="switch 4:3"/>
            <p:cNvSpPr/>
            <p:nvPr/>
          </p:nvSpPr>
          <p:spPr>
            <a:xfrm>
              <a:off x="8369103" y="3973014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4  3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2" name="marque 3 A"/>
            <p:cNvCxnSpPr/>
            <p:nvPr/>
          </p:nvCxnSpPr>
          <p:spPr>
            <a:xfrm rot="16200000" flipH="1">
              <a:off x="3096630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marque 2B"/>
            <p:cNvCxnSpPr/>
            <p:nvPr/>
          </p:nvCxnSpPr>
          <p:spPr>
            <a:xfrm rot="16200000" flipH="1">
              <a:off x="3006605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marque 3 B"/>
            <p:cNvCxnSpPr/>
            <p:nvPr/>
          </p:nvCxnSpPr>
          <p:spPr>
            <a:xfrm rot="16200000" flipH="1">
              <a:off x="3096630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marque 4 A"/>
            <p:cNvCxnSpPr/>
            <p:nvPr/>
          </p:nvCxnSpPr>
          <p:spPr>
            <a:xfrm rot="16200000" flipH="1">
              <a:off x="3186655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" name="point 5 A1"/>
            <p:cNvSpPr/>
            <p:nvPr/>
          </p:nvSpPr>
          <p:spPr>
            <a:xfrm>
              <a:off x="2869634" y="401139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7" name="point 8 A1"/>
            <p:cNvSpPr/>
            <p:nvPr/>
          </p:nvSpPr>
          <p:spPr>
            <a:xfrm>
              <a:off x="3144966" y="4008217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8" name="point 15 A1"/>
            <p:cNvSpPr/>
            <p:nvPr/>
          </p:nvSpPr>
          <p:spPr>
            <a:xfrm>
              <a:off x="3421216" y="400504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" name="point 18 A1"/>
            <p:cNvSpPr/>
            <p:nvPr/>
          </p:nvSpPr>
          <p:spPr>
            <a:xfrm>
              <a:off x="3694268" y="4001867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18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0" name="point 20 A1"/>
            <p:cNvSpPr/>
            <p:nvPr/>
          </p:nvSpPr>
          <p:spPr>
            <a:xfrm>
              <a:off x="3989883" y="4001867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1" name="point 6 A2"/>
            <p:cNvSpPr/>
            <p:nvPr/>
          </p:nvSpPr>
          <p:spPr>
            <a:xfrm>
              <a:off x="2866797" y="4161755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2" name="point 10 A2"/>
            <p:cNvSpPr/>
            <p:nvPr/>
          </p:nvSpPr>
          <p:spPr>
            <a:xfrm>
              <a:off x="3142129" y="415858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3" name="point 16 A2"/>
            <p:cNvSpPr/>
            <p:nvPr/>
          </p:nvSpPr>
          <p:spPr>
            <a:xfrm>
              <a:off x="3418379" y="4155405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16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4" name="point 19 A2"/>
            <p:cNvSpPr/>
            <p:nvPr/>
          </p:nvSpPr>
          <p:spPr>
            <a:xfrm>
              <a:off x="3691431" y="415223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19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5" name="point 21 A2"/>
            <p:cNvSpPr/>
            <p:nvPr/>
          </p:nvSpPr>
          <p:spPr>
            <a:xfrm>
              <a:off x="3989883" y="4156215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6" name="point 5 B2"/>
            <p:cNvSpPr/>
            <p:nvPr/>
          </p:nvSpPr>
          <p:spPr>
            <a:xfrm>
              <a:off x="2865918" y="538043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7" name="point 8 B2"/>
            <p:cNvSpPr/>
            <p:nvPr/>
          </p:nvSpPr>
          <p:spPr>
            <a:xfrm>
              <a:off x="3151670" y="538043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" name="point 11 B2"/>
            <p:cNvSpPr/>
            <p:nvPr/>
          </p:nvSpPr>
          <p:spPr>
            <a:xfrm>
              <a:off x="3437422" y="538043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" name="point 14 B2"/>
            <p:cNvSpPr/>
            <p:nvPr/>
          </p:nvSpPr>
          <p:spPr>
            <a:xfrm>
              <a:off x="3723174" y="538043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0" name="point 18 B2"/>
            <p:cNvSpPr/>
            <p:nvPr/>
          </p:nvSpPr>
          <p:spPr>
            <a:xfrm>
              <a:off x="4008926" y="5383375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18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1" name="point 6 B1"/>
            <p:cNvSpPr/>
            <p:nvPr/>
          </p:nvSpPr>
          <p:spPr>
            <a:xfrm>
              <a:off x="2865918" y="551595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2" name="point 10 B1"/>
            <p:cNvSpPr/>
            <p:nvPr/>
          </p:nvSpPr>
          <p:spPr>
            <a:xfrm>
              <a:off x="3151670" y="551595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3" name="point 12 B1"/>
            <p:cNvSpPr/>
            <p:nvPr/>
          </p:nvSpPr>
          <p:spPr>
            <a:xfrm>
              <a:off x="3437422" y="551595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4" name="point 17 B1"/>
            <p:cNvSpPr/>
            <p:nvPr/>
          </p:nvSpPr>
          <p:spPr>
            <a:xfrm>
              <a:off x="3723174" y="551595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17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5" name="rotation 3 A1"/>
            <p:cNvCxnSpPr/>
            <p:nvPr/>
          </p:nvCxnSpPr>
          <p:spPr>
            <a:xfrm rot="16200000" flipH="1">
              <a:off x="3364926" y="4012184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rotation 4 A1"/>
            <p:cNvCxnSpPr/>
            <p:nvPr/>
          </p:nvCxnSpPr>
          <p:spPr>
            <a:xfrm rot="16200000" flipH="1">
              <a:off x="3644328" y="4012184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rotation 5 A1"/>
            <p:cNvCxnSpPr/>
            <p:nvPr/>
          </p:nvCxnSpPr>
          <p:spPr>
            <a:xfrm rot="16200000" flipH="1">
              <a:off x="3911992" y="4012184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rotation 6 A1"/>
            <p:cNvCxnSpPr/>
            <p:nvPr/>
          </p:nvCxnSpPr>
          <p:spPr>
            <a:xfrm rot="16200000" flipH="1">
              <a:off x="4177645" y="4012184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rotation 2 A2"/>
            <p:cNvCxnSpPr/>
            <p:nvPr/>
          </p:nvCxnSpPr>
          <p:spPr>
            <a:xfrm rot="16200000" flipH="1">
              <a:off x="3097420" y="416140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rotation 3 A2"/>
            <p:cNvCxnSpPr/>
            <p:nvPr/>
          </p:nvCxnSpPr>
          <p:spPr>
            <a:xfrm rot="16200000" flipH="1">
              <a:off x="3364503" y="416140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rotation 4 A2"/>
            <p:cNvCxnSpPr/>
            <p:nvPr/>
          </p:nvCxnSpPr>
          <p:spPr>
            <a:xfrm rot="16200000" flipH="1">
              <a:off x="3637554" y="416140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rotation 5 A2"/>
            <p:cNvCxnSpPr/>
            <p:nvPr/>
          </p:nvCxnSpPr>
          <p:spPr>
            <a:xfrm rot="16200000" flipH="1">
              <a:off x="3909386" y="416140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rotation 2 B1"/>
            <p:cNvCxnSpPr/>
            <p:nvPr/>
          </p:nvCxnSpPr>
          <p:spPr>
            <a:xfrm rot="16200000" flipH="1">
              <a:off x="3098860" y="5529932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rotation 3 B1"/>
            <p:cNvCxnSpPr/>
            <p:nvPr/>
          </p:nvCxnSpPr>
          <p:spPr>
            <a:xfrm rot="16200000" flipH="1">
              <a:off x="3368737" y="5529932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rotation 4 B1"/>
            <p:cNvCxnSpPr/>
            <p:nvPr/>
          </p:nvCxnSpPr>
          <p:spPr>
            <a:xfrm rot="16200000" flipH="1">
              <a:off x="3641788" y="5529932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rotation 5 B1"/>
            <p:cNvCxnSpPr/>
            <p:nvPr/>
          </p:nvCxnSpPr>
          <p:spPr>
            <a:xfrm rot="16200000" flipH="1">
              <a:off x="3911666" y="5529932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rotation 2 B2"/>
            <p:cNvCxnSpPr/>
            <p:nvPr/>
          </p:nvCxnSpPr>
          <p:spPr>
            <a:xfrm rot="16200000" flipH="1">
              <a:off x="3095685" y="538360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rotation 3 B2"/>
            <p:cNvCxnSpPr/>
            <p:nvPr/>
          </p:nvCxnSpPr>
          <p:spPr>
            <a:xfrm rot="16200000" flipH="1">
              <a:off x="3365562" y="538360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rotation 4 B2"/>
            <p:cNvCxnSpPr/>
            <p:nvPr/>
          </p:nvCxnSpPr>
          <p:spPr>
            <a:xfrm rot="16200000" flipH="1">
              <a:off x="3641788" y="538360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rotation 5 B2"/>
            <p:cNvCxnSpPr/>
            <p:nvPr/>
          </p:nvCxnSpPr>
          <p:spPr>
            <a:xfrm rot="16200000" flipH="1">
              <a:off x="3902141" y="538360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rotation 6 B2"/>
            <p:cNvCxnSpPr/>
            <p:nvPr/>
          </p:nvCxnSpPr>
          <p:spPr>
            <a:xfrm rot="16200000" flipH="1">
              <a:off x="4184718" y="538360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2" name="Ellipse 103"/>
            <p:cNvSpPr/>
            <p:nvPr/>
          </p:nvSpPr>
          <p:spPr>
            <a:xfrm>
              <a:off x="4019123" y="4137653"/>
              <a:ext cx="180000" cy="18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3" name="Ellipse 104"/>
            <p:cNvSpPr/>
            <p:nvPr/>
          </p:nvSpPr>
          <p:spPr>
            <a:xfrm>
              <a:off x="4035801" y="5364813"/>
              <a:ext cx="180000" cy="18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24" name="marque 1 A"/>
            <p:cNvCxnSpPr/>
            <p:nvPr/>
          </p:nvCxnSpPr>
          <p:spPr>
            <a:xfrm rot="16200000" flipH="1">
              <a:off x="3276680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marque 2 A"/>
            <p:cNvCxnSpPr/>
            <p:nvPr/>
          </p:nvCxnSpPr>
          <p:spPr>
            <a:xfrm rot="16200000" flipH="1">
              <a:off x="3366705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marque 1 B"/>
            <p:cNvCxnSpPr/>
            <p:nvPr/>
          </p:nvCxnSpPr>
          <p:spPr>
            <a:xfrm rot="16200000" flipH="1">
              <a:off x="3186655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7" name="switch 8:6"/>
            <p:cNvSpPr/>
            <p:nvPr/>
          </p:nvSpPr>
          <p:spPr>
            <a:xfrm>
              <a:off x="8356403" y="4139255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8  6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" name="switch 11:10"/>
            <p:cNvSpPr/>
            <p:nvPr/>
          </p:nvSpPr>
          <p:spPr>
            <a:xfrm>
              <a:off x="8356403" y="4281155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11 10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" name="switch 16:12"/>
            <p:cNvSpPr/>
            <p:nvPr/>
          </p:nvSpPr>
          <p:spPr>
            <a:xfrm>
              <a:off x="8356403" y="4480245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16 12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" name="switch 19:16"/>
            <p:cNvSpPr/>
            <p:nvPr/>
          </p:nvSpPr>
          <p:spPr>
            <a:xfrm>
              <a:off x="8356403" y="4666595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19 16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31" name="croix switch 1"/>
            <p:cNvCxnSpPr/>
            <p:nvPr/>
          </p:nvCxnSpPr>
          <p:spPr>
            <a:xfrm>
              <a:off x="8369103" y="4807436"/>
              <a:ext cx="396000" cy="11774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croix switch 2"/>
            <p:cNvCxnSpPr/>
            <p:nvPr/>
          </p:nvCxnSpPr>
          <p:spPr>
            <a:xfrm flipH="1">
              <a:off x="8369103" y="4807436"/>
              <a:ext cx="396001" cy="11774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marque 3 A"/>
            <p:cNvCxnSpPr/>
            <p:nvPr/>
          </p:nvCxnSpPr>
          <p:spPr>
            <a:xfrm rot="16200000" flipH="1">
              <a:off x="3456730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marque 2B"/>
            <p:cNvCxnSpPr/>
            <p:nvPr/>
          </p:nvCxnSpPr>
          <p:spPr>
            <a:xfrm rot="16200000" flipH="1">
              <a:off x="3276680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marque 3 B"/>
            <p:cNvCxnSpPr/>
            <p:nvPr/>
          </p:nvCxnSpPr>
          <p:spPr>
            <a:xfrm rot="16200000" flipH="1">
              <a:off x="3366705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marque 4 A"/>
            <p:cNvCxnSpPr/>
            <p:nvPr/>
          </p:nvCxnSpPr>
          <p:spPr>
            <a:xfrm rot="16200000" flipH="1">
              <a:off x="3546755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marque 5 A"/>
            <p:cNvCxnSpPr/>
            <p:nvPr/>
          </p:nvCxnSpPr>
          <p:spPr>
            <a:xfrm rot="16200000" flipH="1">
              <a:off x="3636780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marque 4 B"/>
            <p:cNvCxnSpPr/>
            <p:nvPr/>
          </p:nvCxnSpPr>
          <p:spPr>
            <a:xfrm rot="16200000" flipH="1">
              <a:off x="3456730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marque 5 B"/>
            <p:cNvCxnSpPr/>
            <p:nvPr/>
          </p:nvCxnSpPr>
          <p:spPr>
            <a:xfrm rot="16200000" flipH="1">
              <a:off x="3546755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marque 6 A"/>
            <p:cNvCxnSpPr/>
            <p:nvPr/>
          </p:nvCxnSpPr>
          <p:spPr>
            <a:xfrm rot="16200000" flipH="1">
              <a:off x="3751130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marque 7 B"/>
            <p:cNvCxnSpPr/>
            <p:nvPr/>
          </p:nvCxnSpPr>
          <p:spPr>
            <a:xfrm rot="16200000" flipH="1">
              <a:off x="3636780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marque 7 A"/>
            <p:cNvCxnSpPr/>
            <p:nvPr/>
          </p:nvCxnSpPr>
          <p:spPr>
            <a:xfrm rot="16200000" flipH="1">
              <a:off x="3868655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marque 8 A"/>
            <p:cNvCxnSpPr/>
            <p:nvPr/>
          </p:nvCxnSpPr>
          <p:spPr>
            <a:xfrm rot="16200000" flipH="1">
              <a:off x="3998260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marque 6 B"/>
            <p:cNvCxnSpPr/>
            <p:nvPr/>
          </p:nvCxnSpPr>
          <p:spPr>
            <a:xfrm rot="16200000" flipH="1">
              <a:off x="3761606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marque 8 B"/>
            <p:cNvCxnSpPr/>
            <p:nvPr/>
          </p:nvCxnSpPr>
          <p:spPr>
            <a:xfrm rot="16200000" flipH="1">
              <a:off x="3889607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marque 9 A"/>
            <p:cNvCxnSpPr/>
            <p:nvPr/>
          </p:nvCxnSpPr>
          <p:spPr>
            <a:xfrm rot="16200000" flipH="1">
              <a:off x="4124690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marque 10 A"/>
            <p:cNvCxnSpPr/>
            <p:nvPr/>
          </p:nvCxnSpPr>
          <p:spPr>
            <a:xfrm rot="16200000" flipH="1">
              <a:off x="4254295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marque 9 B"/>
            <p:cNvCxnSpPr/>
            <p:nvPr/>
          </p:nvCxnSpPr>
          <p:spPr>
            <a:xfrm rot="16200000" flipH="1">
              <a:off x="4014433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marque 9 B"/>
            <p:cNvCxnSpPr/>
            <p:nvPr/>
          </p:nvCxnSpPr>
          <p:spPr>
            <a:xfrm rot="16200000" flipH="1">
              <a:off x="4139259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marque 11 A"/>
            <p:cNvCxnSpPr/>
            <p:nvPr/>
          </p:nvCxnSpPr>
          <p:spPr>
            <a:xfrm rot="16200000" flipH="1">
              <a:off x="4377550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marque 12 A"/>
            <p:cNvCxnSpPr/>
            <p:nvPr/>
          </p:nvCxnSpPr>
          <p:spPr>
            <a:xfrm rot="16200000" flipH="1">
              <a:off x="4507155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2" name="TM B 10:13"/>
            <p:cNvSpPr/>
            <p:nvPr/>
          </p:nvSpPr>
          <p:spPr>
            <a:xfrm>
              <a:off x="291507" y="4879444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10 13</a:t>
              </a:r>
              <a:endParaRPr lang="fr-F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53" name="marque 13 A"/>
            <p:cNvCxnSpPr/>
            <p:nvPr/>
          </p:nvCxnSpPr>
          <p:spPr>
            <a:xfrm rot="16200000" flipH="1">
              <a:off x="4630410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4" name="pen. B2 10:14"/>
            <p:cNvSpPr/>
            <p:nvPr/>
          </p:nvSpPr>
          <p:spPr>
            <a:xfrm>
              <a:off x="917354" y="5360216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10 14</a:t>
              </a:r>
              <a:endParaRPr lang="fr-F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55" name="marque 14 A"/>
            <p:cNvCxnSpPr/>
            <p:nvPr/>
          </p:nvCxnSpPr>
          <p:spPr>
            <a:xfrm rot="16200000" flipH="1">
              <a:off x="4889620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marque 15 A"/>
            <p:cNvCxnSpPr/>
            <p:nvPr/>
          </p:nvCxnSpPr>
          <p:spPr>
            <a:xfrm rot="16200000" flipH="1">
              <a:off x="5019225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marque 11 B"/>
            <p:cNvCxnSpPr/>
            <p:nvPr/>
          </p:nvCxnSpPr>
          <p:spPr>
            <a:xfrm rot="16200000" flipH="1">
              <a:off x="4267260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marque 16 A"/>
            <p:cNvCxnSpPr/>
            <p:nvPr/>
          </p:nvCxnSpPr>
          <p:spPr>
            <a:xfrm rot="16200000" flipH="1">
              <a:off x="5148828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marque 12 B"/>
            <p:cNvCxnSpPr/>
            <p:nvPr/>
          </p:nvCxnSpPr>
          <p:spPr>
            <a:xfrm rot="16200000" flipH="1">
              <a:off x="4398436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delay warning B 12:18"/>
            <p:cNvSpPr/>
            <p:nvPr/>
          </p:nvSpPr>
          <p:spPr>
            <a:xfrm>
              <a:off x="597467" y="4879444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12 18</a:t>
              </a:r>
              <a:endParaRPr lang="fr-F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61" name="marque 13 B"/>
            <p:cNvCxnSpPr/>
            <p:nvPr/>
          </p:nvCxnSpPr>
          <p:spPr>
            <a:xfrm rot="16200000" flipH="1">
              <a:off x="4523262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marque 14 B"/>
            <p:cNvCxnSpPr/>
            <p:nvPr/>
          </p:nvCxnSpPr>
          <p:spPr>
            <a:xfrm rot="16200000" flipH="1">
              <a:off x="4648088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marque 15 B"/>
            <p:cNvCxnSpPr/>
            <p:nvPr/>
          </p:nvCxnSpPr>
          <p:spPr>
            <a:xfrm rot="16200000" flipH="1">
              <a:off x="4779263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4" name="TM A 19:17"/>
            <p:cNvSpPr/>
            <p:nvPr/>
          </p:nvSpPr>
          <p:spPr>
            <a:xfrm>
              <a:off x="307000" y="4627436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19 17</a:t>
              </a:r>
              <a:endParaRPr lang="fr-F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65" name="marque 20 A"/>
            <p:cNvCxnSpPr/>
            <p:nvPr/>
          </p:nvCxnSpPr>
          <p:spPr>
            <a:xfrm rot="16200000" flipH="1">
              <a:off x="4760015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Connecteur droit 224"/>
            <p:cNvCxnSpPr/>
            <p:nvPr/>
          </p:nvCxnSpPr>
          <p:spPr>
            <a:xfrm rot="5400000">
              <a:off x="5152573" y="4627476"/>
              <a:ext cx="214315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Connecteur droit 225"/>
            <p:cNvCxnSpPr/>
            <p:nvPr/>
          </p:nvCxnSpPr>
          <p:spPr>
            <a:xfrm rot="5400000">
              <a:off x="4795422" y="5041842"/>
              <a:ext cx="214315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Connecteur droit 227"/>
            <p:cNvCxnSpPr/>
            <p:nvPr/>
          </p:nvCxnSpPr>
          <p:spPr>
            <a:xfrm flipV="1">
              <a:off x="5260525" y="4616339"/>
              <a:ext cx="2885279" cy="16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Connecteur droit 228"/>
            <p:cNvCxnSpPr/>
            <p:nvPr/>
          </p:nvCxnSpPr>
          <p:spPr>
            <a:xfrm>
              <a:off x="4901785" y="5042636"/>
              <a:ext cx="3244019" cy="58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/>
            <p:cNvCxnSpPr/>
            <p:nvPr/>
          </p:nvCxnSpPr>
          <p:spPr>
            <a:xfrm>
              <a:off x="943344" y="5509514"/>
              <a:ext cx="345706" cy="1620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flipV="1">
              <a:off x="943344" y="5509514"/>
              <a:ext cx="345706" cy="1620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2" name="heure fin 09:27"/>
            <p:cNvSpPr/>
            <p:nvPr/>
          </p:nvSpPr>
          <p:spPr>
            <a:xfrm>
              <a:off x="7627580" y="577529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72000"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0   9      2  </a:t>
              </a:r>
              <a:r>
                <a:rPr lang="pl-PL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3" name="ZoneTexte 35"/>
            <p:cNvSpPr txBox="1"/>
            <p:nvPr/>
          </p:nvSpPr>
          <p:spPr>
            <a:xfrm>
              <a:off x="2615169" y="5159187"/>
              <a:ext cx="62709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>
                  <a:latin typeface="Arial" pitchFamily="34" charset="0"/>
                  <a:cs typeface="Arial" pitchFamily="34" charset="0"/>
                </a:rPr>
                <a:t>(zielone)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" name="ZoneTexte 24"/>
            <p:cNvSpPr txBox="1"/>
            <p:nvPr/>
          </p:nvSpPr>
          <p:spPr>
            <a:xfrm>
              <a:off x="4776462" y="329045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5" name="ZoneTexte 25"/>
            <p:cNvSpPr txBox="1"/>
            <p:nvPr/>
          </p:nvSpPr>
          <p:spPr>
            <a:xfrm>
              <a:off x="293048" y="330315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6" name="Rectangle à coins arrondis 10"/>
            <p:cNvSpPr/>
            <p:nvPr/>
          </p:nvSpPr>
          <p:spPr>
            <a:xfrm>
              <a:off x="1544674" y="2672574"/>
              <a:ext cx="5248800" cy="24681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0" bIns="0" rtlCol="0" anchor="ctr" anchorCtr="0"/>
            <a:lstStyle/>
            <a:p>
              <a:r>
                <a:rPr lang="pl-PL" sz="1200" dirty="0" smtClean="0">
                  <a:solidFill>
                    <a:schemeClr val="tx1"/>
                  </a:solidFill>
                  <a:latin typeface="Impact" pitchFamily="34" charset="0"/>
                </a:rPr>
                <a:t>Brasilia Open</a:t>
              </a:r>
              <a:endParaRPr lang="fr-FR" sz="1200" dirty="0" smtClean="0">
                <a:solidFill>
                  <a:schemeClr val="tx1"/>
                </a:solidFill>
                <a:latin typeface="Impact" pitchFamily="34" charset="0"/>
                <a:cs typeface="Arial" pitchFamily="34" charset="0"/>
              </a:endParaRPr>
            </a:p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477" name="Rectangle à coins arrondis 11"/>
            <p:cNvSpPr/>
            <p:nvPr/>
          </p:nvSpPr>
          <p:spPr>
            <a:xfrm>
              <a:off x="653088" y="3022752"/>
              <a:ext cx="423135" cy="2148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18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8" name="Rectangle à coins arrondis 12"/>
            <p:cNvSpPr/>
            <p:nvPr/>
          </p:nvSpPr>
          <p:spPr>
            <a:xfrm>
              <a:off x="1771154" y="3022752"/>
              <a:ext cx="856576" cy="2154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Brasilia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9" name="Rectangle à coins arrondis 14"/>
            <p:cNvSpPr/>
            <p:nvPr/>
          </p:nvSpPr>
          <p:spPr>
            <a:xfrm>
              <a:off x="3643362" y="3022752"/>
              <a:ext cx="214314" cy="2148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0" name="Rectangle à coins arrondis 15"/>
            <p:cNvSpPr/>
            <p:nvPr/>
          </p:nvSpPr>
          <p:spPr>
            <a:xfrm>
              <a:off x="4181480" y="3022752"/>
              <a:ext cx="576064" cy="2296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pl-PL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  <a:r>
                <a:rPr lang="fr-FR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0</a:t>
              </a:r>
              <a:r>
                <a:rPr lang="pl-PL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fr-FR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1</a:t>
              </a:r>
              <a:r>
                <a:rPr lang="pl-PL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fr-F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" name="Rectangle à coins arrondis 21"/>
            <p:cNvSpPr/>
            <p:nvPr/>
          </p:nvSpPr>
          <p:spPr>
            <a:xfrm>
              <a:off x="5250489" y="3310784"/>
              <a:ext cx="2603399" cy="21431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Schwaiger       Schwaiger </a:t>
              </a:r>
              <a:endParaRPr lang="fr-F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2" name="Rectangle à coins arrondis 22"/>
            <p:cNvSpPr/>
            <p:nvPr/>
          </p:nvSpPr>
          <p:spPr>
            <a:xfrm>
              <a:off x="3802228" y="3337145"/>
              <a:ext cx="519686" cy="15830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pl-PL" sz="14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B  R  A</a:t>
              </a:r>
              <a:endParaRPr lang="fr-FR" sz="14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83" name="Rectangle à coins arrondis 23"/>
            <p:cNvSpPr/>
            <p:nvPr/>
          </p:nvSpPr>
          <p:spPr>
            <a:xfrm>
              <a:off x="8293556" y="3336194"/>
              <a:ext cx="533678" cy="1559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pl-PL" sz="14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A  U  T</a:t>
              </a:r>
              <a:endParaRPr lang="fr-FR" sz="14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grpSp>
          <p:nvGrpSpPr>
            <p:cNvPr id="484" name="Groupe 31"/>
            <p:cNvGrpSpPr/>
            <p:nvPr/>
          </p:nvGrpSpPr>
          <p:grpSpPr>
            <a:xfrm>
              <a:off x="5670791" y="3071022"/>
              <a:ext cx="102417" cy="102417"/>
              <a:chOff x="5310510" y="3970630"/>
              <a:chExt cx="142876" cy="142876"/>
            </a:xfrm>
            <a:noFill/>
          </p:grpSpPr>
          <p:cxnSp>
            <p:nvCxnSpPr>
              <p:cNvPr id="492" name="Connecteur droit 29"/>
              <p:cNvCxnSpPr/>
              <p:nvPr/>
            </p:nvCxnSpPr>
            <p:spPr>
              <a:xfrm rot="16200000" flipH="1">
                <a:off x="5310510" y="397063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Connecteur droit 30"/>
              <p:cNvCxnSpPr/>
              <p:nvPr/>
            </p:nvCxnSpPr>
            <p:spPr>
              <a:xfrm flipH="1">
                <a:off x="5310510" y="397063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5" name="Groupe 32"/>
            <p:cNvGrpSpPr/>
            <p:nvPr/>
          </p:nvGrpSpPr>
          <p:grpSpPr>
            <a:xfrm>
              <a:off x="6229038" y="3055782"/>
              <a:ext cx="112682" cy="112682"/>
              <a:chOff x="5342400" y="3960000"/>
              <a:chExt cx="142876" cy="142876"/>
            </a:xfrm>
            <a:noFill/>
          </p:grpSpPr>
          <p:cxnSp>
            <p:nvCxnSpPr>
              <p:cNvPr id="490" name="Connecteur droit 33"/>
              <p:cNvCxnSpPr/>
              <p:nvPr/>
            </p:nvCxnSpPr>
            <p:spPr>
              <a:xfrm rot="16200000" flipH="1">
                <a:off x="5342400" y="396000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Connecteur droit 34"/>
              <p:cNvCxnSpPr/>
              <p:nvPr/>
            </p:nvCxnSpPr>
            <p:spPr>
              <a:xfrm flipH="1">
                <a:off x="5342400" y="396000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6" name="Groupe 35"/>
            <p:cNvGrpSpPr/>
            <p:nvPr/>
          </p:nvGrpSpPr>
          <p:grpSpPr>
            <a:xfrm>
              <a:off x="7525252" y="3057291"/>
              <a:ext cx="108528" cy="108528"/>
              <a:chOff x="5342400" y="3960000"/>
              <a:chExt cx="142876" cy="142876"/>
            </a:xfrm>
            <a:noFill/>
          </p:grpSpPr>
          <p:cxnSp>
            <p:nvCxnSpPr>
              <p:cNvPr id="488" name="Connecteur droit 36"/>
              <p:cNvCxnSpPr/>
              <p:nvPr/>
            </p:nvCxnSpPr>
            <p:spPr>
              <a:xfrm rot="16200000" flipH="1">
                <a:off x="5342400" y="396000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Connecteur droit 37"/>
              <p:cNvCxnSpPr/>
              <p:nvPr/>
            </p:nvCxnSpPr>
            <p:spPr>
              <a:xfrm flipH="1">
                <a:off x="5342400" y="396000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7" name="Rectangle à coins arrondis 38"/>
            <p:cNvSpPr/>
            <p:nvPr/>
          </p:nvSpPr>
          <p:spPr>
            <a:xfrm>
              <a:off x="825770" y="3310784"/>
              <a:ext cx="2529560" cy="21431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Larissa        Juliana</a:t>
              </a:r>
              <a:endPara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17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3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4" y="6021288"/>
            <a:ext cx="799406" cy="836712"/>
          </a:xfrm>
          <a:prstGeom prst="rect">
            <a:avLst/>
          </a:prstGeom>
        </p:spPr>
      </p:pic>
      <p:pic>
        <p:nvPicPr>
          <p:cNvPr id="7" name="Obraz 6" descr="Untitl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69209"/>
            <a:ext cx="1999323" cy="688791"/>
          </a:xfrm>
          <a:prstGeom prst="rect">
            <a:avLst/>
          </a:prstGeom>
        </p:spPr>
      </p:pic>
      <p:pic>
        <p:nvPicPr>
          <p:cNvPr id="9" name="Image 1">
            <a:hlinkClick r:id="rId6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8" y="0"/>
            <a:ext cx="1085822" cy="675329"/>
          </a:xfrm>
          <a:prstGeom prst="rect">
            <a:avLst/>
          </a:prstGeom>
        </p:spPr>
      </p:pic>
      <p:sp>
        <p:nvSpPr>
          <p:cNvPr id="231" name="ZoneTexte 196"/>
          <p:cNvSpPr txBox="1"/>
          <p:nvPr/>
        </p:nvSpPr>
        <p:spPr>
          <a:xfrm>
            <a:off x="2428863" y="2011673"/>
            <a:ext cx="3000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latin typeface="+mj-lt"/>
                <a:cs typeface="Arial" pitchFamily="34" charset="0"/>
              </a:rPr>
              <a:t>Zespół</a:t>
            </a:r>
            <a:r>
              <a:rPr lang="fr-FR" sz="1400" dirty="0" smtClean="0">
                <a:latin typeface="+mj-lt"/>
                <a:cs typeface="Arial" pitchFamily="34" charset="0"/>
              </a:rPr>
              <a:t> A </a:t>
            </a:r>
            <a:r>
              <a:rPr lang="fr-FR" sz="1400" dirty="0" err="1" smtClean="0">
                <a:latin typeface="+mj-lt"/>
                <a:cs typeface="Arial" pitchFamily="34" charset="0"/>
              </a:rPr>
              <a:t>prowadzi</a:t>
            </a:r>
            <a:r>
              <a:rPr lang="fr-FR" sz="1400" dirty="0" smtClean="0">
                <a:latin typeface="+mj-lt"/>
                <a:cs typeface="Arial" pitchFamily="34" charset="0"/>
              </a:rPr>
              <a:t> 12:10 w </a:t>
            </a:r>
            <a:r>
              <a:rPr lang="fr-FR" sz="1400" dirty="0" err="1" smtClean="0">
                <a:latin typeface="+mj-lt"/>
                <a:cs typeface="Arial" pitchFamily="34" charset="0"/>
              </a:rPr>
              <a:t>secie</a:t>
            </a:r>
            <a:r>
              <a:rPr lang="fr-FR" sz="1400" dirty="0" smtClean="0">
                <a:latin typeface="+mj-lt"/>
                <a:cs typeface="Arial" pitchFamily="34" charset="0"/>
              </a:rPr>
              <a:t> 2</a:t>
            </a:r>
            <a:endParaRPr lang="fr-FR" sz="1400" dirty="0">
              <a:latin typeface="+mj-lt"/>
              <a:cs typeface="Arial" pitchFamily="34" charset="0"/>
            </a:endParaRPr>
          </a:p>
        </p:txBody>
      </p:sp>
      <p:pic>
        <p:nvPicPr>
          <p:cNvPr id="232" name="Image 197" descr="ballon transparen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4684" y="2083109"/>
            <a:ext cx="211162" cy="214315"/>
          </a:xfrm>
          <a:prstGeom prst="rect">
            <a:avLst/>
          </a:prstGeom>
        </p:spPr>
      </p:pic>
      <p:sp>
        <p:nvSpPr>
          <p:cNvPr id="233" name="ZoneTexte 199"/>
          <p:cNvSpPr txBox="1"/>
          <p:nvPr/>
        </p:nvSpPr>
        <p:spPr>
          <a:xfrm>
            <a:off x="2428863" y="2440300"/>
            <a:ext cx="3643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latin typeface="+mj-lt"/>
                <a:cs typeface="Arial" pitchFamily="34" charset="0"/>
              </a:rPr>
              <a:t>Zawodnik</a:t>
            </a:r>
            <a:r>
              <a:rPr lang="fr-FR" sz="1400" dirty="0" smtClean="0">
                <a:latin typeface="+mj-lt"/>
                <a:cs typeface="Arial" pitchFamily="34" charset="0"/>
              </a:rPr>
              <a:t> nr 2 </a:t>
            </a:r>
            <a:r>
              <a:rPr lang="fr-FR" sz="1400" dirty="0" err="1" smtClean="0">
                <a:latin typeface="+mj-lt"/>
                <a:cs typeface="Arial" pitchFamily="34" charset="0"/>
              </a:rPr>
              <a:t>zespół</a:t>
            </a:r>
            <a:r>
              <a:rPr lang="fr-FR" sz="1400" dirty="0" smtClean="0">
                <a:latin typeface="+mj-lt"/>
                <a:cs typeface="Arial" pitchFamily="34" charset="0"/>
              </a:rPr>
              <a:t> A </a:t>
            </a:r>
            <a:r>
              <a:rPr lang="fr-FR" sz="1400" dirty="0" err="1" smtClean="0">
                <a:latin typeface="+mj-lt"/>
                <a:cs typeface="Arial" pitchFamily="34" charset="0"/>
              </a:rPr>
              <a:t>uległ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kontuzji</a:t>
            </a:r>
            <a:r>
              <a:rPr lang="fr-FR" sz="1400" dirty="0" smtClean="0">
                <a:latin typeface="+mj-lt"/>
                <a:cs typeface="Arial" pitchFamily="34" charset="0"/>
              </a:rPr>
              <a:t> (</a:t>
            </a:r>
            <a:r>
              <a:rPr lang="fr-FR" sz="1400" dirty="0" err="1" smtClean="0">
                <a:latin typeface="+mj-lt"/>
                <a:cs typeface="Arial" pitchFamily="34" charset="0"/>
              </a:rPr>
              <a:t>lub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został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zdyskwalifikowany</a:t>
            </a:r>
            <a:r>
              <a:rPr lang="fr-FR" sz="1400" dirty="0" smtClean="0">
                <a:latin typeface="+mj-lt"/>
                <a:cs typeface="Arial" pitchFamily="34" charset="0"/>
              </a:rPr>
              <a:t>)</a:t>
            </a:r>
            <a:endParaRPr lang="fr-FR" sz="1400" dirty="0">
              <a:latin typeface="+mj-lt"/>
              <a:cs typeface="Arial" pitchFamily="34" charset="0"/>
            </a:endParaRPr>
          </a:p>
        </p:txBody>
      </p:sp>
      <p:pic>
        <p:nvPicPr>
          <p:cNvPr id="234" name="Image 200" descr="ballon transparen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4684" y="2511737"/>
            <a:ext cx="211162" cy="214315"/>
          </a:xfrm>
          <a:prstGeom prst="rect">
            <a:avLst/>
          </a:prstGeom>
        </p:spPr>
      </p:pic>
      <p:sp>
        <p:nvSpPr>
          <p:cNvPr id="236" name="4 (titre)"/>
          <p:cNvSpPr txBox="1"/>
          <p:nvPr/>
        </p:nvSpPr>
        <p:spPr>
          <a:xfrm>
            <a:off x="1357291" y="360002"/>
            <a:ext cx="404576" cy="492443"/>
          </a:xfrm>
          <a:prstGeom prst="rect">
            <a:avLst/>
          </a:prstGeom>
          <a:noFill/>
        </p:spPr>
        <p:txBody>
          <a:bodyPr wrap="none" lIns="90000" tIns="0" rIns="90000" bIns="0" rtlCol="0">
            <a:spAutoFit/>
          </a:bodyPr>
          <a:lstStyle/>
          <a:p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6</a:t>
            </a:r>
          </a:p>
        </p:txBody>
      </p:sp>
      <p:sp>
        <p:nvSpPr>
          <p:cNvPr id="237" name="FORFEIT"/>
          <p:cNvSpPr txBox="1"/>
          <p:nvPr/>
        </p:nvSpPr>
        <p:spPr>
          <a:xfrm>
            <a:off x="1680168" y="428604"/>
            <a:ext cx="671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SZCZEGÓLNE PRZYPADKI–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zespół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zdekompletowany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 w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trakcie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spotkania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0" stA="58000" endPos="39000" dist="29997" dir="5400000" sy="-100000" algn="bl" rotWithShape="0"/>
              </a:effectLst>
              <a:latin typeface="Impact" pitchFamily="34" charset="0"/>
              <a:cs typeface="Segoe UI" pitchFamily="34" charset="0"/>
            </a:endParaRPr>
          </a:p>
        </p:txBody>
      </p:sp>
      <p:sp>
        <p:nvSpPr>
          <p:cNvPr id="238" name="ZoneTexte 207"/>
          <p:cNvSpPr txBox="1"/>
          <p:nvPr/>
        </p:nvSpPr>
        <p:spPr>
          <a:xfrm>
            <a:off x="2428862" y="1154416"/>
            <a:ext cx="25003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+mj-lt"/>
                <a:cs typeface="Arial" pitchFamily="34" charset="0"/>
              </a:rPr>
              <a:t>Zespół</a:t>
            </a:r>
            <a:r>
              <a:rPr lang="fr-FR" sz="1400" dirty="0">
                <a:latin typeface="+mj-lt"/>
                <a:cs typeface="Arial" pitchFamily="34" charset="0"/>
              </a:rPr>
              <a:t> </a:t>
            </a:r>
            <a:r>
              <a:rPr lang="fr-FR" sz="1400" dirty="0" err="1">
                <a:latin typeface="+mj-lt"/>
                <a:cs typeface="Arial" pitchFamily="34" charset="0"/>
              </a:rPr>
              <a:t>zdekompletowany</a:t>
            </a:r>
            <a:r>
              <a:rPr lang="fr-FR" sz="1400" dirty="0">
                <a:latin typeface="+mj-lt"/>
                <a:cs typeface="Arial" pitchFamily="34" charset="0"/>
              </a:rPr>
              <a:t> </a:t>
            </a:r>
            <a:r>
              <a:rPr lang="fr-FR" sz="1400" dirty="0" err="1">
                <a:latin typeface="+mj-lt"/>
                <a:cs typeface="Arial" pitchFamily="34" charset="0"/>
              </a:rPr>
              <a:t>podczas</a:t>
            </a:r>
            <a:r>
              <a:rPr lang="fr-FR" sz="1400" dirty="0">
                <a:latin typeface="+mj-lt"/>
                <a:cs typeface="Arial" pitchFamily="34" charset="0"/>
              </a:rPr>
              <a:t> </a:t>
            </a:r>
            <a:r>
              <a:rPr lang="fr-FR" sz="1400" dirty="0" err="1">
                <a:latin typeface="+mj-lt"/>
                <a:cs typeface="Arial" pitchFamily="34" charset="0"/>
              </a:rPr>
              <a:t>meczu</a:t>
            </a:r>
            <a:r>
              <a:rPr lang="fr-FR" sz="1400" dirty="0">
                <a:latin typeface="+mj-lt"/>
                <a:cs typeface="Arial" pitchFamily="34" charset="0"/>
              </a:rPr>
              <a:t> w </a:t>
            </a:r>
            <a:r>
              <a:rPr lang="fr-FR" sz="1400" dirty="0" err="1">
                <a:latin typeface="+mj-lt"/>
                <a:cs typeface="Arial" pitchFamily="34" charset="0"/>
              </a:rPr>
              <a:t>wyniku</a:t>
            </a:r>
            <a:r>
              <a:rPr lang="fr-FR" sz="1400" dirty="0">
                <a:latin typeface="+mj-lt"/>
                <a:cs typeface="Arial" pitchFamily="34" charset="0"/>
              </a:rPr>
              <a:t> </a:t>
            </a:r>
            <a:r>
              <a:rPr lang="fr-FR" sz="1400" dirty="0" err="1">
                <a:latin typeface="+mj-lt"/>
                <a:cs typeface="Arial" pitchFamily="34" charset="0"/>
              </a:rPr>
              <a:t>kontuzji</a:t>
            </a:r>
            <a:r>
              <a:rPr lang="fr-FR" sz="1400" dirty="0">
                <a:latin typeface="+mj-lt"/>
                <a:cs typeface="Arial" pitchFamily="34" charset="0"/>
              </a:rPr>
              <a:t> </a:t>
            </a:r>
            <a:r>
              <a:rPr lang="fr-FR" sz="1400" dirty="0" err="1">
                <a:latin typeface="+mj-lt"/>
                <a:cs typeface="Arial" pitchFamily="34" charset="0"/>
              </a:rPr>
              <a:t>lub</a:t>
            </a:r>
            <a:r>
              <a:rPr lang="fr-FR" sz="1400" dirty="0">
                <a:latin typeface="+mj-lt"/>
                <a:cs typeface="Arial" pitchFamily="34" charset="0"/>
              </a:rPr>
              <a:t> </a:t>
            </a:r>
            <a:r>
              <a:rPr lang="fr-FR" sz="1400" dirty="0" err="1">
                <a:latin typeface="+mj-lt"/>
                <a:cs typeface="Arial" pitchFamily="34" charset="0"/>
              </a:rPr>
              <a:t>dyskwalifikacji</a:t>
            </a:r>
            <a:endParaRPr lang="fr-FR" sz="1400" dirty="0">
              <a:latin typeface="+mj-lt"/>
              <a:cs typeface="Arial" pitchFamily="34" charset="0"/>
            </a:endParaRPr>
          </a:p>
        </p:txBody>
      </p:sp>
      <p:pic>
        <p:nvPicPr>
          <p:cNvPr id="239" name="Image 208" descr="ballon transparen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4684" y="1368729"/>
            <a:ext cx="211162" cy="214315"/>
          </a:xfrm>
          <a:prstGeom prst="rect">
            <a:avLst/>
          </a:prstGeom>
        </p:spPr>
      </p:pic>
      <p:grpSp>
        <p:nvGrpSpPr>
          <p:cNvPr id="240" name="Group 239"/>
          <p:cNvGrpSpPr/>
          <p:nvPr/>
        </p:nvGrpSpPr>
        <p:grpSpPr>
          <a:xfrm>
            <a:off x="147862" y="2109962"/>
            <a:ext cx="8718586" cy="3886978"/>
            <a:chOff x="147862" y="2544302"/>
            <a:chExt cx="8718586" cy="3886978"/>
          </a:xfrm>
        </p:grpSpPr>
        <p:grpSp>
          <p:nvGrpSpPr>
            <p:cNvPr id="241" name="Group 240"/>
            <p:cNvGrpSpPr/>
            <p:nvPr/>
          </p:nvGrpSpPr>
          <p:grpSpPr>
            <a:xfrm>
              <a:off x="147862" y="2616310"/>
              <a:ext cx="8718586" cy="3814970"/>
              <a:chOff x="147862" y="2616310"/>
              <a:chExt cx="8718586" cy="3814970"/>
            </a:xfrm>
          </p:grpSpPr>
          <p:pic>
            <p:nvPicPr>
              <p:cNvPr id="243" name="Picture 242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" t="53236" r="781" b="1606"/>
              <a:stretch/>
            </p:blipFill>
            <p:spPr>
              <a:xfrm>
                <a:off x="147862" y="3480406"/>
                <a:ext cx="8718586" cy="295087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</p:pic>
          <p:cxnSp>
            <p:nvCxnSpPr>
              <p:cNvPr id="244" name="croix switch 1"/>
              <p:cNvCxnSpPr/>
              <p:nvPr/>
            </p:nvCxnSpPr>
            <p:spPr>
              <a:xfrm>
                <a:off x="8307951" y="2616310"/>
                <a:ext cx="396000" cy="117743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croix switch 2"/>
              <p:cNvCxnSpPr/>
              <p:nvPr/>
            </p:nvCxnSpPr>
            <p:spPr>
              <a:xfrm flipH="1">
                <a:off x="8307951" y="2616310"/>
                <a:ext cx="396001" cy="117743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heure fin 09:27"/>
              <p:cNvSpPr/>
              <p:nvPr/>
            </p:nvSpPr>
            <p:spPr>
              <a:xfrm>
                <a:off x="7581668" y="3584164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72000" rtlCol="0" anchor="ctr"/>
              <a:lstStyle/>
              <a:p>
                <a:pPr algn="ctr"/>
                <a:r>
                  <a:rPr lang="fr-FR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0   9      2  </a:t>
                </a:r>
                <a:r>
                  <a:rPr lang="pl-PL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fr-F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42" name="Rectangle 241"/>
            <p:cNvSpPr/>
            <p:nvPr/>
          </p:nvSpPr>
          <p:spPr>
            <a:xfrm>
              <a:off x="7840868" y="2544302"/>
              <a:ext cx="1025580" cy="916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47" name="ZoneTexte 32"/>
          <p:cNvSpPr txBox="1"/>
          <p:nvPr/>
        </p:nvSpPr>
        <p:spPr>
          <a:xfrm>
            <a:off x="2030072" y="4809029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latin typeface="Arial" pitchFamily="34" charset="0"/>
                <a:cs typeface="Arial" pitchFamily="34" charset="0"/>
              </a:rPr>
              <a:t>A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8" name="ZoneTexte 34"/>
          <p:cNvSpPr txBox="1"/>
          <p:nvPr/>
        </p:nvSpPr>
        <p:spPr>
          <a:xfrm>
            <a:off x="2236094" y="4399296"/>
            <a:ext cx="476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>
                <a:latin typeface="Arial" pitchFamily="34" charset="0"/>
                <a:cs typeface="Arial" pitchFamily="34" charset="0"/>
              </a:rPr>
              <a:t>BRA</a:t>
            </a:r>
            <a:endParaRPr lang="fr-F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9" name="ZoneTexte 35"/>
          <p:cNvSpPr txBox="1"/>
          <p:nvPr/>
        </p:nvSpPr>
        <p:spPr>
          <a:xfrm>
            <a:off x="2236094" y="4832232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>
                <a:latin typeface="Arial" pitchFamily="34" charset="0"/>
                <a:cs typeface="Arial" pitchFamily="34" charset="0"/>
              </a:rPr>
              <a:t>AUT</a:t>
            </a:r>
            <a:endParaRPr lang="fr-F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622992" y="389358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630192" y="5406268"/>
            <a:ext cx="2520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52" name="Rectangle 251"/>
          <p:cNvSpPr/>
          <p:nvPr/>
        </p:nvSpPr>
        <p:spPr>
          <a:xfrm>
            <a:off x="630192" y="4048277"/>
            <a:ext cx="2520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622992" y="5263392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4" name="ZoneTexte 74"/>
          <p:cNvSpPr txBox="1"/>
          <p:nvPr/>
        </p:nvSpPr>
        <p:spPr>
          <a:xfrm>
            <a:off x="2026897" y="4374534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latin typeface="Arial" pitchFamily="34" charset="0"/>
                <a:cs typeface="Arial" pitchFamily="34" charset="0"/>
              </a:rPr>
              <a:t>B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5" name="ZoneTexte 34"/>
          <p:cNvSpPr txBox="1"/>
          <p:nvPr/>
        </p:nvSpPr>
        <p:spPr>
          <a:xfrm>
            <a:off x="2558115" y="4183997"/>
            <a:ext cx="6399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smtClean="0">
                <a:latin typeface="Arial" pitchFamily="34" charset="0"/>
                <a:cs typeface="Arial" pitchFamily="34" charset="0"/>
              </a:rPr>
              <a:t>(zielone)</a:t>
            </a:r>
            <a:endParaRPr lang="fr-F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" name="heure début 0"/>
          <p:cNvSpPr/>
          <p:nvPr/>
        </p:nvSpPr>
        <p:spPr>
          <a:xfrm>
            <a:off x="7147156" y="364947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7" name="heure début 9"/>
          <p:cNvSpPr/>
          <p:nvPr/>
        </p:nvSpPr>
        <p:spPr>
          <a:xfrm>
            <a:off x="7348756" y="364947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8" name="heure début 0"/>
          <p:cNvSpPr/>
          <p:nvPr/>
        </p:nvSpPr>
        <p:spPr>
          <a:xfrm>
            <a:off x="7716020" y="364947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heure début 0"/>
          <p:cNvSpPr/>
          <p:nvPr/>
        </p:nvSpPr>
        <p:spPr>
          <a:xfrm>
            <a:off x="7924820" y="364947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1" name="point 1  B2"/>
          <p:cNvSpPr/>
          <p:nvPr/>
        </p:nvSpPr>
        <p:spPr>
          <a:xfrm>
            <a:off x="2561046" y="527718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5" name="point 3 B1"/>
          <p:cNvSpPr/>
          <p:nvPr/>
        </p:nvSpPr>
        <p:spPr>
          <a:xfrm>
            <a:off x="2561046" y="541271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" name="point 2 A1"/>
          <p:cNvSpPr/>
          <p:nvPr/>
        </p:nvSpPr>
        <p:spPr>
          <a:xfrm>
            <a:off x="2553971" y="3908938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r>
              <a:rPr lang="pl-PL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7" name="point 3 A2"/>
          <p:cNvSpPr/>
          <p:nvPr/>
        </p:nvSpPr>
        <p:spPr>
          <a:xfrm>
            <a:off x="2553971" y="405136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8" name="rotation 1 A1"/>
          <p:cNvCxnSpPr/>
          <p:nvPr/>
        </p:nvCxnSpPr>
        <p:spPr>
          <a:xfrm rot="16200000" flipH="1">
            <a:off x="2769972" y="3908938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rotation 2 A1"/>
          <p:cNvCxnSpPr/>
          <p:nvPr/>
        </p:nvCxnSpPr>
        <p:spPr>
          <a:xfrm rot="16200000" flipH="1">
            <a:off x="3035628" y="3908938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rotation 1 A2"/>
          <p:cNvCxnSpPr/>
          <p:nvPr/>
        </p:nvCxnSpPr>
        <p:spPr>
          <a:xfrm rot="16200000" flipH="1">
            <a:off x="2769972" y="405816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rotation 1 B1"/>
          <p:cNvCxnSpPr/>
          <p:nvPr/>
        </p:nvCxnSpPr>
        <p:spPr>
          <a:xfrm rot="16200000" flipH="1">
            <a:off x="2770720" y="542668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rotation 1 B2"/>
          <p:cNvCxnSpPr/>
          <p:nvPr/>
        </p:nvCxnSpPr>
        <p:spPr>
          <a:xfrm rot="16200000" flipH="1">
            <a:off x="2770720" y="528036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marque 1 A"/>
          <p:cNvCxnSpPr/>
          <p:nvPr/>
        </p:nvCxnSpPr>
        <p:spPr>
          <a:xfrm rot="16200000" flipH="1">
            <a:off x="2855428" y="448054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marque 2 A"/>
          <p:cNvCxnSpPr/>
          <p:nvPr/>
        </p:nvCxnSpPr>
        <p:spPr>
          <a:xfrm rot="16200000" flipH="1">
            <a:off x="2945453" y="448054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marque 1 B"/>
          <p:cNvCxnSpPr/>
          <p:nvPr/>
        </p:nvCxnSpPr>
        <p:spPr>
          <a:xfrm rot="16200000" flipH="1">
            <a:off x="2855428" y="490481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switch 4:3"/>
          <p:cNvSpPr/>
          <p:nvPr/>
        </p:nvSpPr>
        <p:spPr>
          <a:xfrm>
            <a:off x="8307951" y="3869768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l-PL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7" name="marque 3 A"/>
          <p:cNvCxnSpPr/>
          <p:nvPr/>
        </p:nvCxnSpPr>
        <p:spPr>
          <a:xfrm rot="16200000" flipH="1">
            <a:off x="3035478" y="448054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marque 2B"/>
          <p:cNvCxnSpPr/>
          <p:nvPr/>
        </p:nvCxnSpPr>
        <p:spPr>
          <a:xfrm rot="16200000" flipH="1">
            <a:off x="2945453" y="490481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marque 3 B"/>
          <p:cNvCxnSpPr/>
          <p:nvPr/>
        </p:nvCxnSpPr>
        <p:spPr>
          <a:xfrm rot="16200000" flipH="1">
            <a:off x="3035478" y="490481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marque 4 A"/>
          <p:cNvCxnSpPr/>
          <p:nvPr/>
        </p:nvCxnSpPr>
        <p:spPr>
          <a:xfrm rot="16200000" flipH="1">
            <a:off x="3125503" y="448054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point 5 A1"/>
          <p:cNvSpPr/>
          <p:nvPr/>
        </p:nvSpPr>
        <p:spPr>
          <a:xfrm>
            <a:off x="2808482" y="390814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2" name="point 8 A1"/>
          <p:cNvSpPr/>
          <p:nvPr/>
        </p:nvSpPr>
        <p:spPr>
          <a:xfrm>
            <a:off x="3083814" y="3904971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r>
              <a:rPr lang="pl-PL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3" name="point 15 A1"/>
          <p:cNvSpPr/>
          <p:nvPr/>
        </p:nvSpPr>
        <p:spPr>
          <a:xfrm>
            <a:off x="3360064" y="390179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4" name="point 18 A1"/>
          <p:cNvSpPr/>
          <p:nvPr/>
        </p:nvSpPr>
        <p:spPr>
          <a:xfrm>
            <a:off x="3633116" y="3898621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" name="point 6 A2"/>
          <p:cNvSpPr/>
          <p:nvPr/>
        </p:nvSpPr>
        <p:spPr>
          <a:xfrm>
            <a:off x="2805645" y="4058509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r>
              <a:rPr lang="pl-PL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7" name="point 10 A2"/>
          <p:cNvSpPr/>
          <p:nvPr/>
        </p:nvSpPr>
        <p:spPr>
          <a:xfrm>
            <a:off x="3080977" y="4055334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8" name="point 16 A2"/>
          <p:cNvSpPr/>
          <p:nvPr/>
        </p:nvSpPr>
        <p:spPr>
          <a:xfrm>
            <a:off x="3357227" y="4052159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1" name="point 5 B2"/>
          <p:cNvSpPr/>
          <p:nvPr/>
        </p:nvSpPr>
        <p:spPr>
          <a:xfrm>
            <a:off x="2804766" y="527718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2" name="point 8 B2"/>
          <p:cNvSpPr/>
          <p:nvPr/>
        </p:nvSpPr>
        <p:spPr>
          <a:xfrm>
            <a:off x="3090518" y="527718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3" name="point 11 B2"/>
          <p:cNvSpPr/>
          <p:nvPr/>
        </p:nvSpPr>
        <p:spPr>
          <a:xfrm>
            <a:off x="3376270" y="527718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" name="point 14 B2"/>
          <p:cNvSpPr/>
          <p:nvPr/>
        </p:nvSpPr>
        <p:spPr>
          <a:xfrm>
            <a:off x="3662022" y="527718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" name="point 6 B1"/>
          <p:cNvSpPr/>
          <p:nvPr/>
        </p:nvSpPr>
        <p:spPr>
          <a:xfrm>
            <a:off x="2804766" y="541271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" name="point 10 B1"/>
          <p:cNvSpPr/>
          <p:nvPr/>
        </p:nvSpPr>
        <p:spPr>
          <a:xfrm>
            <a:off x="3090518" y="541271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9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8" name="point 12 B1"/>
          <p:cNvSpPr/>
          <p:nvPr/>
        </p:nvSpPr>
        <p:spPr>
          <a:xfrm>
            <a:off x="3376270" y="541271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0" name="rotation 3 A1"/>
          <p:cNvCxnSpPr/>
          <p:nvPr/>
        </p:nvCxnSpPr>
        <p:spPr>
          <a:xfrm rot="16200000" flipH="1">
            <a:off x="3303774" y="3908938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rotation 4 A1"/>
          <p:cNvCxnSpPr/>
          <p:nvPr/>
        </p:nvCxnSpPr>
        <p:spPr>
          <a:xfrm rot="16200000" flipH="1">
            <a:off x="3583176" y="3908938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rotation 5 A1"/>
          <p:cNvCxnSpPr/>
          <p:nvPr/>
        </p:nvCxnSpPr>
        <p:spPr>
          <a:xfrm rot="16200000" flipH="1">
            <a:off x="3850840" y="3908938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rotation 2 A2"/>
          <p:cNvCxnSpPr/>
          <p:nvPr/>
        </p:nvCxnSpPr>
        <p:spPr>
          <a:xfrm rot="16200000" flipH="1">
            <a:off x="3036268" y="405816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rotation 3 A2"/>
          <p:cNvCxnSpPr/>
          <p:nvPr/>
        </p:nvCxnSpPr>
        <p:spPr>
          <a:xfrm rot="16200000" flipH="1">
            <a:off x="3303351" y="405816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rotation 4 A2"/>
          <p:cNvCxnSpPr/>
          <p:nvPr/>
        </p:nvCxnSpPr>
        <p:spPr>
          <a:xfrm rot="16200000" flipH="1">
            <a:off x="3576402" y="405816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rotation 5 A2"/>
          <p:cNvCxnSpPr/>
          <p:nvPr/>
        </p:nvCxnSpPr>
        <p:spPr>
          <a:xfrm rot="16200000" flipH="1">
            <a:off x="3848234" y="405816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rotation 2 B1"/>
          <p:cNvCxnSpPr/>
          <p:nvPr/>
        </p:nvCxnSpPr>
        <p:spPr>
          <a:xfrm rot="16200000" flipH="1">
            <a:off x="3037708" y="542668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rotation 3 B1"/>
          <p:cNvCxnSpPr/>
          <p:nvPr/>
        </p:nvCxnSpPr>
        <p:spPr>
          <a:xfrm rot="16200000" flipH="1">
            <a:off x="3307585" y="542668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rotation 4 B1"/>
          <p:cNvCxnSpPr/>
          <p:nvPr/>
        </p:nvCxnSpPr>
        <p:spPr>
          <a:xfrm rot="16200000" flipH="1">
            <a:off x="3580636" y="542668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rotation 2 B2"/>
          <p:cNvCxnSpPr/>
          <p:nvPr/>
        </p:nvCxnSpPr>
        <p:spPr>
          <a:xfrm rot="16200000" flipH="1">
            <a:off x="3034533" y="528036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rotation 3 B2"/>
          <p:cNvCxnSpPr/>
          <p:nvPr/>
        </p:nvCxnSpPr>
        <p:spPr>
          <a:xfrm rot="16200000" flipH="1">
            <a:off x="3304410" y="528036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rotation 4 B2"/>
          <p:cNvCxnSpPr/>
          <p:nvPr/>
        </p:nvCxnSpPr>
        <p:spPr>
          <a:xfrm rot="16200000" flipH="1">
            <a:off x="3580636" y="528036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rotation 5 B2"/>
          <p:cNvCxnSpPr/>
          <p:nvPr/>
        </p:nvCxnSpPr>
        <p:spPr>
          <a:xfrm rot="16200000" flipH="1">
            <a:off x="3840989" y="528036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marque 1 A"/>
          <p:cNvCxnSpPr/>
          <p:nvPr/>
        </p:nvCxnSpPr>
        <p:spPr>
          <a:xfrm rot="16200000" flipH="1">
            <a:off x="3215528" y="448054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marque 2 A"/>
          <p:cNvCxnSpPr/>
          <p:nvPr/>
        </p:nvCxnSpPr>
        <p:spPr>
          <a:xfrm rot="16200000" flipH="1">
            <a:off x="3305553" y="448054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marque 1 B"/>
          <p:cNvCxnSpPr/>
          <p:nvPr/>
        </p:nvCxnSpPr>
        <p:spPr>
          <a:xfrm rot="16200000" flipH="1">
            <a:off x="3125503" y="490481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switch 8:6"/>
          <p:cNvSpPr/>
          <p:nvPr/>
        </p:nvSpPr>
        <p:spPr>
          <a:xfrm>
            <a:off x="8295251" y="4036009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3" name="switch 11:10"/>
          <p:cNvSpPr/>
          <p:nvPr/>
        </p:nvSpPr>
        <p:spPr>
          <a:xfrm>
            <a:off x="8295251" y="4177909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9</a:t>
            </a:r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6" name="marque 3 A"/>
          <p:cNvCxnSpPr/>
          <p:nvPr/>
        </p:nvCxnSpPr>
        <p:spPr>
          <a:xfrm rot="16200000" flipH="1">
            <a:off x="3395578" y="448054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marque 2B"/>
          <p:cNvCxnSpPr/>
          <p:nvPr/>
        </p:nvCxnSpPr>
        <p:spPr>
          <a:xfrm rot="16200000" flipH="1">
            <a:off x="3215528" y="490481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marque 3 B"/>
          <p:cNvCxnSpPr/>
          <p:nvPr/>
        </p:nvCxnSpPr>
        <p:spPr>
          <a:xfrm rot="16200000" flipH="1">
            <a:off x="3305553" y="490481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marque 4 A"/>
          <p:cNvCxnSpPr/>
          <p:nvPr/>
        </p:nvCxnSpPr>
        <p:spPr>
          <a:xfrm rot="16200000" flipH="1">
            <a:off x="3485603" y="448054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marque 5 A"/>
          <p:cNvCxnSpPr/>
          <p:nvPr/>
        </p:nvCxnSpPr>
        <p:spPr>
          <a:xfrm rot="16200000" flipH="1">
            <a:off x="3575628" y="448054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marque 4 B"/>
          <p:cNvCxnSpPr/>
          <p:nvPr/>
        </p:nvCxnSpPr>
        <p:spPr>
          <a:xfrm rot="16200000" flipH="1">
            <a:off x="3395578" y="490481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marque 5 B"/>
          <p:cNvCxnSpPr/>
          <p:nvPr/>
        </p:nvCxnSpPr>
        <p:spPr>
          <a:xfrm rot="16200000" flipH="1">
            <a:off x="3485603" y="490481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marque 6 A"/>
          <p:cNvCxnSpPr/>
          <p:nvPr/>
        </p:nvCxnSpPr>
        <p:spPr>
          <a:xfrm rot="16200000" flipH="1">
            <a:off x="3689978" y="448054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marque 7 B"/>
          <p:cNvCxnSpPr/>
          <p:nvPr/>
        </p:nvCxnSpPr>
        <p:spPr>
          <a:xfrm rot="16200000" flipH="1">
            <a:off x="3575628" y="490481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marque 6 B"/>
          <p:cNvCxnSpPr/>
          <p:nvPr/>
        </p:nvCxnSpPr>
        <p:spPr>
          <a:xfrm rot="16200000" flipH="1">
            <a:off x="3700454" y="490481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marque 8 B"/>
          <p:cNvCxnSpPr/>
          <p:nvPr/>
        </p:nvCxnSpPr>
        <p:spPr>
          <a:xfrm rot="16200000" flipH="1">
            <a:off x="3828455" y="490481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marque 9 B"/>
          <p:cNvCxnSpPr/>
          <p:nvPr/>
        </p:nvCxnSpPr>
        <p:spPr>
          <a:xfrm rot="16200000" flipH="1">
            <a:off x="3953281" y="490481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/>
          <p:cNvCxnSpPr/>
          <p:nvPr/>
        </p:nvCxnSpPr>
        <p:spPr>
          <a:xfrm>
            <a:off x="887121" y="3888871"/>
            <a:ext cx="345706" cy="162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2" name="Straight Connector 511"/>
          <p:cNvCxnSpPr/>
          <p:nvPr/>
        </p:nvCxnSpPr>
        <p:spPr>
          <a:xfrm flipV="1">
            <a:off x="887121" y="3888871"/>
            <a:ext cx="345706" cy="162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3" name="ZoneTexte 35"/>
          <p:cNvSpPr txBox="1"/>
          <p:nvPr/>
        </p:nvSpPr>
        <p:spPr>
          <a:xfrm>
            <a:off x="2554017" y="5055941"/>
            <a:ext cx="7553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smtClean="0">
                <a:latin typeface="Arial" pitchFamily="34" charset="0"/>
                <a:cs typeface="Arial" pitchFamily="34" charset="0"/>
              </a:rPr>
              <a:t>(czerwone)</a:t>
            </a:r>
            <a:endParaRPr lang="fr-FR" sz="9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4" name="Straight Connector 513"/>
          <p:cNvCxnSpPr/>
          <p:nvPr/>
        </p:nvCxnSpPr>
        <p:spPr>
          <a:xfrm>
            <a:off x="887121" y="4034407"/>
            <a:ext cx="345706" cy="162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5" name="Straight Connector 514"/>
          <p:cNvCxnSpPr/>
          <p:nvPr/>
        </p:nvCxnSpPr>
        <p:spPr>
          <a:xfrm flipV="1">
            <a:off x="887121" y="4034407"/>
            <a:ext cx="345706" cy="162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77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/>
      <p:bldP spid="2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4" y="6021288"/>
            <a:ext cx="799406" cy="836712"/>
          </a:xfrm>
          <a:prstGeom prst="rect">
            <a:avLst/>
          </a:prstGeom>
        </p:spPr>
      </p:pic>
      <p:grpSp>
        <p:nvGrpSpPr>
          <p:cNvPr id="129" name="Group 128"/>
          <p:cNvGrpSpPr/>
          <p:nvPr/>
        </p:nvGrpSpPr>
        <p:grpSpPr>
          <a:xfrm>
            <a:off x="147862" y="2125202"/>
            <a:ext cx="8718586" cy="3886978"/>
            <a:chOff x="147862" y="2109962"/>
            <a:chExt cx="8718586" cy="3886978"/>
          </a:xfrm>
        </p:grpSpPr>
        <p:grpSp>
          <p:nvGrpSpPr>
            <p:cNvPr id="130" name="Group 129"/>
            <p:cNvGrpSpPr/>
            <p:nvPr/>
          </p:nvGrpSpPr>
          <p:grpSpPr>
            <a:xfrm>
              <a:off x="147862" y="2109962"/>
              <a:ext cx="8718586" cy="3886978"/>
              <a:chOff x="147862" y="2544302"/>
              <a:chExt cx="8718586" cy="3886978"/>
            </a:xfrm>
          </p:grpSpPr>
          <p:grpSp>
            <p:nvGrpSpPr>
              <p:cNvPr id="211" name="Group 210"/>
              <p:cNvGrpSpPr/>
              <p:nvPr/>
            </p:nvGrpSpPr>
            <p:grpSpPr>
              <a:xfrm>
                <a:off x="147862" y="2616310"/>
                <a:ext cx="8718586" cy="3814970"/>
                <a:chOff x="147862" y="2616310"/>
                <a:chExt cx="8718586" cy="3814970"/>
              </a:xfrm>
            </p:grpSpPr>
            <p:pic>
              <p:nvPicPr>
                <p:cNvPr id="213" name="Picture 212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5" t="53236" r="781" b="1606"/>
                <a:stretch/>
              </p:blipFill>
              <p:spPr>
                <a:xfrm>
                  <a:off x="147862" y="3480406"/>
                  <a:ext cx="8718586" cy="295087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</p:pic>
            <p:cxnSp>
              <p:nvCxnSpPr>
                <p:cNvPr id="214" name="croix switch 1"/>
                <p:cNvCxnSpPr/>
                <p:nvPr/>
              </p:nvCxnSpPr>
              <p:spPr>
                <a:xfrm>
                  <a:off x="8307951" y="2616310"/>
                  <a:ext cx="396000" cy="117743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croix switch 2"/>
                <p:cNvCxnSpPr/>
                <p:nvPr/>
              </p:nvCxnSpPr>
              <p:spPr>
                <a:xfrm flipH="1">
                  <a:off x="8307951" y="2616310"/>
                  <a:ext cx="396001" cy="117743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6" name="heure fin 09:27"/>
                <p:cNvSpPr/>
                <p:nvPr/>
              </p:nvSpPr>
              <p:spPr>
                <a:xfrm>
                  <a:off x="7581668" y="3584164"/>
                  <a:ext cx="259200" cy="14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72000" rtlCol="0" anchor="ctr"/>
                <a:lstStyle/>
                <a:p>
                  <a:pPr algn="ctr"/>
                  <a:r>
                    <a:rPr lang="fr-FR" sz="1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0   9      2  </a:t>
                  </a:r>
                  <a:r>
                    <a:rPr lang="pl-PL" sz="1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fr-FR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12" name="Rectangle 211"/>
              <p:cNvSpPr/>
              <p:nvPr/>
            </p:nvSpPr>
            <p:spPr>
              <a:xfrm>
                <a:off x="7840868" y="2544302"/>
                <a:ext cx="1025580" cy="9169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131" name="ZoneTexte 32"/>
            <p:cNvSpPr txBox="1"/>
            <p:nvPr/>
          </p:nvSpPr>
          <p:spPr>
            <a:xfrm>
              <a:off x="2030072" y="480902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dirty="0">
                  <a:latin typeface="Arial" pitchFamily="34" charset="0"/>
                  <a:cs typeface="Arial" pitchFamily="34" charset="0"/>
                </a:rPr>
                <a:t>A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ZoneTexte 34"/>
            <p:cNvSpPr txBox="1"/>
            <p:nvPr/>
          </p:nvSpPr>
          <p:spPr>
            <a:xfrm>
              <a:off x="2236094" y="4399296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100" dirty="0" smtClean="0">
                  <a:latin typeface="Arial" pitchFamily="34" charset="0"/>
                  <a:cs typeface="Arial" pitchFamily="34" charset="0"/>
                </a:rPr>
                <a:t>BRA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ZoneTexte 35"/>
            <p:cNvSpPr txBox="1"/>
            <p:nvPr/>
          </p:nvSpPr>
          <p:spPr>
            <a:xfrm>
              <a:off x="2236094" y="4832232"/>
              <a:ext cx="4683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100" dirty="0" smtClean="0">
                  <a:latin typeface="Arial" pitchFamily="34" charset="0"/>
                  <a:cs typeface="Arial" pitchFamily="34" charset="0"/>
                </a:rPr>
                <a:t>AUT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622992" y="389358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630192" y="5406268"/>
              <a:ext cx="252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30192" y="4048277"/>
              <a:ext cx="252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22992" y="526339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38" name="ZoneTexte 74"/>
            <p:cNvSpPr txBox="1"/>
            <p:nvPr/>
          </p:nvSpPr>
          <p:spPr>
            <a:xfrm>
              <a:off x="2026897" y="4374534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dirty="0">
                  <a:latin typeface="Arial" pitchFamily="34" charset="0"/>
                  <a:cs typeface="Arial" pitchFamily="34" charset="0"/>
                </a:rPr>
                <a:t>B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ZoneTexte 34"/>
            <p:cNvSpPr txBox="1"/>
            <p:nvPr/>
          </p:nvSpPr>
          <p:spPr>
            <a:xfrm>
              <a:off x="2558115" y="4183997"/>
              <a:ext cx="63991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>
                  <a:latin typeface="Arial" pitchFamily="34" charset="0"/>
                  <a:cs typeface="Arial" pitchFamily="34" charset="0"/>
                </a:rPr>
                <a:t>(zielone)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heure début 0"/>
            <p:cNvSpPr/>
            <p:nvPr/>
          </p:nvSpPr>
          <p:spPr>
            <a:xfrm>
              <a:off x="7147156" y="364947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heure début 9"/>
            <p:cNvSpPr/>
            <p:nvPr/>
          </p:nvSpPr>
          <p:spPr>
            <a:xfrm>
              <a:off x="7348756" y="364947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fr-F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heure début 0"/>
            <p:cNvSpPr/>
            <p:nvPr/>
          </p:nvSpPr>
          <p:spPr>
            <a:xfrm>
              <a:off x="7716020" y="364947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F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heure début 0"/>
            <p:cNvSpPr/>
            <p:nvPr/>
          </p:nvSpPr>
          <p:spPr>
            <a:xfrm>
              <a:off x="7924820" y="364947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F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point 1  B2"/>
            <p:cNvSpPr/>
            <p:nvPr/>
          </p:nvSpPr>
          <p:spPr>
            <a:xfrm>
              <a:off x="2561046" y="527718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point 3 B1"/>
            <p:cNvSpPr/>
            <p:nvPr/>
          </p:nvSpPr>
          <p:spPr>
            <a:xfrm>
              <a:off x="2561046" y="541271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point 2 A1"/>
            <p:cNvSpPr/>
            <p:nvPr/>
          </p:nvSpPr>
          <p:spPr>
            <a:xfrm>
              <a:off x="2553971" y="3908938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pl-PL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point 3 A2"/>
            <p:cNvSpPr/>
            <p:nvPr/>
          </p:nvSpPr>
          <p:spPr>
            <a:xfrm>
              <a:off x="2553971" y="405136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8" name="rotation 1 A1"/>
            <p:cNvCxnSpPr/>
            <p:nvPr/>
          </p:nvCxnSpPr>
          <p:spPr>
            <a:xfrm rot="16200000" flipH="1">
              <a:off x="2769972" y="3908938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rotation 2 A1"/>
            <p:cNvCxnSpPr/>
            <p:nvPr/>
          </p:nvCxnSpPr>
          <p:spPr>
            <a:xfrm rot="16200000" flipH="1">
              <a:off x="3035628" y="3908938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rotation 1 A2"/>
            <p:cNvCxnSpPr/>
            <p:nvPr/>
          </p:nvCxnSpPr>
          <p:spPr>
            <a:xfrm rot="16200000" flipH="1">
              <a:off x="2769972" y="405816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rotation 1 B1"/>
            <p:cNvCxnSpPr/>
            <p:nvPr/>
          </p:nvCxnSpPr>
          <p:spPr>
            <a:xfrm rot="16200000" flipH="1">
              <a:off x="2770720" y="542668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rotation 1 B2"/>
            <p:cNvCxnSpPr/>
            <p:nvPr/>
          </p:nvCxnSpPr>
          <p:spPr>
            <a:xfrm rot="16200000" flipH="1">
              <a:off x="2770720" y="528036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marque 1 A"/>
            <p:cNvCxnSpPr/>
            <p:nvPr/>
          </p:nvCxnSpPr>
          <p:spPr>
            <a:xfrm rot="16200000" flipH="1">
              <a:off x="2855428" y="448054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marque 2 A"/>
            <p:cNvCxnSpPr/>
            <p:nvPr/>
          </p:nvCxnSpPr>
          <p:spPr>
            <a:xfrm rot="16200000" flipH="1">
              <a:off x="2945453" y="448054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marque 1 B"/>
            <p:cNvCxnSpPr/>
            <p:nvPr/>
          </p:nvCxnSpPr>
          <p:spPr>
            <a:xfrm rot="16200000" flipH="1">
              <a:off x="2855428" y="490481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switch 4:3"/>
            <p:cNvSpPr/>
            <p:nvPr/>
          </p:nvSpPr>
          <p:spPr>
            <a:xfrm>
              <a:off x="8307951" y="3869768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pl-PL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7" name="marque 3 A"/>
            <p:cNvCxnSpPr/>
            <p:nvPr/>
          </p:nvCxnSpPr>
          <p:spPr>
            <a:xfrm rot="16200000" flipH="1">
              <a:off x="3035478" y="448054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marque 2B"/>
            <p:cNvCxnSpPr/>
            <p:nvPr/>
          </p:nvCxnSpPr>
          <p:spPr>
            <a:xfrm rot="16200000" flipH="1">
              <a:off x="2945453" y="490481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marque 3 B"/>
            <p:cNvCxnSpPr/>
            <p:nvPr/>
          </p:nvCxnSpPr>
          <p:spPr>
            <a:xfrm rot="16200000" flipH="1">
              <a:off x="3035478" y="490481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marque 4 A"/>
            <p:cNvCxnSpPr/>
            <p:nvPr/>
          </p:nvCxnSpPr>
          <p:spPr>
            <a:xfrm rot="16200000" flipH="1">
              <a:off x="3125503" y="448054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point 5 A1"/>
            <p:cNvSpPr/>
            <p:nvPr/>
          </p:nvSpPr>
          <p:spPr>
            <a:xfrm>
              <a:off x="2808482" y="390814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point 8 A1"/>
            <p:cNvSpPr/>
            <p:nvPr/>
          </p:nvSpPr>
          <p:spPr>
            <a:xfrm>
              <a:off x="3083814" y="3904971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pl-PL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point 15 A1"/>
            <p:cNvSpPr/>
            <p:nvPr/>
          </p:nvSpPr>
          <p:spPr>
            <a:xfrm>
              <a:off x="3360064" y="390179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pl-PL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" name="point 18 A1"/>
            <p:cNvSpPr/>
            <p:nvPr/>
          </p:nvSpPr>
          <p:spPr>
            <a:xfrm>
              <a:off x="3633116" y="3898621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point 6 A2"/>
            <p:cNvSpPr/>
            <p:nvPr/>
          </p:nvSpPr>
          <p:spPr>
            <a:xfrm>
              <a:off x="2805645" y="4058509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pl-PL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point 10 A2"/>
            <p:cNvSpPr/>
            <p:nvPr/>
          </p:nvSpPr>
          <p:spPr>
            <a:xfrm>
              <a:off x="3080977" y="4055334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pl-PL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point 16 A2"/>
            <p:cNvSpPr/>
            <p:nvPr/>
          </p:nvSpPr>
          <p:spPr>
            <a:xfrm>
              <a:off x="3357227" y="4052159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pl-PL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point 5 B2"/>
            <p:cNvSpPr/>
            <p:nvPr/>
          </p:nvSpPr>
          <p:spPr>
            <a:xfrm>
              <a:off x="2804766" y="527718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point 8 B2"/>
            <p:cNvSpPr/>
            <p:nvPr/>
          </p:nvSpPr>
          <p:spPr>
            <a:xfrm>
              <a:off x="3090518" y="527718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point 11 B2"/>
            <p:cNvSpPr/>
            <p:nvPr/>
          </p:nvSpPr>
          <p:spPr>
            <a:xfrm>
              <a:off x="3376270" y="527718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point 14 B2"/>
            <p:cNvSpPr/>
            <p:nvPr/>
          </p:nvSpPr>
          <p:spPr>
            <a:xfrm>
              <a:off x="3662022" y="527718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point 6 B1"/>
            <p:cNvSpPr/>
            <p:nvPr/>
          </p:nvSpPr>
          <p:spPr>
            <a:xfrm>
              <a:off x="2804766" y="541271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point 10 B1"/>
            <p:cNvSpPr/>
            <p:nvPr/>
          </p:nvSpPr>
          <p:spPr>
            <a:xfrm>
              <a:off x="3090518" y="541271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9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point 12 B1"/>
            <p:cNvSpPr/>
            <p:nvPr/>
          </p:nvSpPr>
          <p:spPr>
            <a:xfrm>
              <a:off x="3376270" y="541271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5" name="rotation 3 A1"/>
            <p:cNvCxnSpPr/>
            <p:nvPr/>
          </p:nvCxnSpPr>
          <p:spPr>
            <a:xfrm rot="16200000" flipH="1">
              <a:off x="3303774" y="3908938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rotation 4 A1"/>
            <p:cNvCxnSpPr/>
            <p:nvPr/>
          </p:nvCxnSpPr>
          <p:spPr>
            <a:xfrm rot="16200000" flipH="1">
              <a:off x="3583176" y="3908938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rotation 5 A1"/>
            <p:cNvCxnSpPr/>
            <p:nvPr/>
          </p:nvCxnSpPr>
          <p:spPr>
            <a:xfrm rot="16200000" flipH="1">
              <a:off x="3850840" y="3908938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rotation 2 A2"/>
            <p:cNvCxnSpPr/>
            <p:nvPr/>
          </p:nvCxnSpPr>
          <p:spPr>
            <a:xfrm rot="16200000" flipH="1">
              <a:off x="3036268" y="405816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rotation 3 A2"/>
            <p:cNvCxnSpPr/>
            <p:nvPr/>
          </p:nvCxnSpPr>
          <p:spPr>
            <a:xfrm rot="16200000" flipH="1">
              <a:off x="3303351" y="405816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rotation 4 A2"/>
            <p:cNvCxnSpPr/>
            <p:nvPr/>
          </p:nvCxnSpPr>
          <p:spPr>
            <a:xfrm rot="16200000" flipH="1">
              <a:off x="3576402" y="405816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rotation 5 A2"/>
            <p:cNvCxnSpPr/>
            <p:nvPr/>
          </p:nvCxnSpPr>
          <p:spPr>
            <a:xfrm rot="16200000" flipH="1">
              <a:off x="3848234" y="405816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rotation 2 B1"/>
            <p:cNvCxnSpPr/>
            <p:nvPr/>
          </p:nvCxnSpPr>
          <p:spPr>
            <a:xfrm rot="16200000" flipH="1">
              <a:off x="3037708" y="542668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rotation 3 B1"/>
            <p:cNvCxnSpPr/>
            <p:nvPr/>
          </p:nvCxnSpPr>
          <p:spPr>
            <a:xfrm rot="16200000" flipH="1">
              <a:off x="3307585" y="542668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rotation 4 B1"/>
            <p:cNvCxnSpPr/>
            <p:nvPr/>
          </p:nvCxnSpPr>
          <p:spPr>
            <a:xfrm rot="16200000" flipH="1">
              <a:off x="3580636" y="542668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rotation 2 B2"/>
            <p:cNvCxnSpPr/>
            <p:nvPr/>
          </p:nvCxnSpPr>
          <p:spPr>
            <a:xfrm rot="16200000" flipH="1">
              <a:off x="3034533" y="528036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rotation 3 B2"/>
            <p:cNvCxnSpPr/>
            <p:nvPr/>
          </p:nvCxnSpPr>
          <p:spPr>
            <a:xfrm rot="16200000" flipH="1">
              <a:off x="3304410" y="528036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rotation 4 B2"/>
            <p:cNvCxnSpPr/>
            <p:nvPr/>
          </p:nvCxnSpPr>
          <p:spPr>
            <a:xfrm rot="16200000" flipH="1">
              <a:off x="3580636" y="528036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rotation 5 B2"/>
            <p:cNvCxnSpPr/>
            <p:nvPr/>
          </p:nvCxnSpPr>
          <p:spPr>
            <a:xfrm rot="16200000" flipH="1">
              <a:off x="3840989" y="528036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marque 1 A"/>
            <p:cNvCxnSpPr/>
            <p:nvPr/>
          </p:nvCxnSpPr>
          <p:spPr>
            <a:xfrm rot="16200000" flipH="1">
              <a:off x="3215528" y="448054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marque 2 A"/>
            <p:cNvCxnSpPr/>
            <p:nvPr/>
          </p:nvCxnSpPr>
          <p:spPr>
            <a:xfrm rot="16200000" flipH="1">
              <a:off x="3305553" y="448054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marque 1 B"/>
            <p:cNvCxnSpPr/>
            <p:nvPr/>
          </p:nvCxnSpPr>
          <p:spPr>
            <a:xfrm rot="16200000" flipH="1">
              <a:off x="3125503" y="490481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switch 8:6"/>
            <p:cNvSpPr/>
            <p:nvPr/>
          </p:nvSpPr>
          <p:spPr>
            <a:xfrm>
              <a:off x="8295251" y="4036009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switch 11:10"/>
            <p:cNvSpPr/>
            <p:nvPr/>
          </p:nvSpPr>
          <p:spPr>
            <a:xfrm>
              <a:off x="8295251" y="4177909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9</a:t>
              </a:r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1</a:t>
              </a:r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4" name="marque 3 A"/>
            <p:cNvCxnSpPr/>
            <p:nvPr/>
          </p:nvCxnSpPr>
          <p:spPr>
            <a:xfrm rot="16200000" flipH="1">
              <a:off x="3395578" y="448054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marque 2B"/>
            <p:cNvCxnSpPr/>
            <p:nvPr/>
          </p:nvCxnSpPr>
          <p:spPr>
            <a:xfrm rot="16200000" flipH="1">
              <a:off x="3215528" y="490481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marque 3 B"/>
            <p:cNvCxnSpPr/>
            <p:nvPr/>
          </p:nvCxnSpPr>
          <p:spPr>
            <a:xfrm rot="16200000" flipH="1">
              <a:off x="3305553" y="490481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marque 4 A"/>
            <p:cNvCxnSpPr/>
            <p:nvPr/>
          </p:nvCxnSpPr>
          <p:spPr>
            <a:xfrm rot="16200000" flipH="1">
              <a:off x="3485603" y="448054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marque 5 A"/>
            <p:cNvCxnSpPr/>
            <p:nvPr/>
          </p:nvCxnSpPr>
          <p:spPr>
            <a:xfrm rot="16200000" flipH="1">
              <a:off x="3575628" y="448054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marque 4 B"/>
            <p:cNvCxnSpPr/>
            <p:nvPr/>
          </p:nvCxnSpPr>
          <p:spPr>
            <a:xfrm rot="16200000" flipH="1">
              <a:off x="3395578" y="490481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marque 5 B"/>
            <p:cNvCxnSpPr/>
            <p:nvPr/>
          </p:nvCxnSpPr>
          <p:spPr>
            <a:xfrm rot="16200000" flipH="1">
              <a:off x="3485603" y="490481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marque 6 A"/>
            <p:cNvCxnSpPr/>
            <p:nvPr/>
          </p:nvCxnSpPr>
          <p:spPr>
            <a:xfrm rot="16200000" flipH="1">
              <a:off x="3689978" y="448054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marque 7 B"/>
            <p:cNvCxnSpPr/>
            <p:nvPr/>
          </p:nvCxnSpPr>
          <p:spPr>
            <a:xfrm rot="16200000" flipH="1">
              <a:off x="3575628" y="490481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marque 6 B"/>
            <p:cNvCxnSpPr/>
            <p:nvPr/>
          </p:nvCxnSpPr>
          <p:spPr>
            <a:xfrm rot="16200000" flipH="1">
              <a:off x="3700454" y="490481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marque 8 B"/>
            <p:cNvCxnSpPr/>
            <p:nvPr/>
          </p:nvCxnSpPr>
          <p:spPr>
            <a:xfrm rot="16200000" flipH="1">
              <a:off x="3828455" y="490481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marque 9 B"/>
            <p:cNvCxnSpPr/>
            <p:nvPr/>
          </p:nvCxnSpPr>
          <p:spPr>
            <a:xfrm rot="16200000" flipH="1">
              <a:off x="3953281" y="490481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887121" y="3888871"/>
              <a:ext cx="345706" cy="1620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flipV="1">
              <a:off x="887121" y="3888871"/>
              <a:ext cx="345706" cy="1620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8" name="ZoneTexte 35"/>
            <p:cNvSpPr txBox="1"/>
            <p:nvPr/>
          </p:nvSpPr>
          <p:spPr>
            <a:xfrm>
              <a:off x="2554017" y="5055941"/>
              <a:ext cx="75533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>
                  <a:latin typeface="Arial" pitchFamily="34" charset="0"/>
                  <a:cs typeface="Arial" pitchFamily="34" charset="0"/>
                </a:rPr>
                <a:t>(czerwone)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9" name="Straight Connector 208"/>
            <p:cNvCxnSpPr/>
            <p:nvPr/>
          </p:nvCxnSpPr>
          <p:spPr>
            <a:xfrm>
              <a:off x="887121" y="4034407"/>
              <a:ext cx="345706" cy="1620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flipV="1">
              <a:off x="887121" y="4034407"/>
              <a:ext cx="345706" cy="1620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Obraz 6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169209"/>
            <a:ext cx="1999323" cy="688791"/>
          </a:xfrm>
          <a:prstGeom prst="rect">
            <a:avLst/>
          </a:prstGeom>
        </p:spPr>
      </p:pic>
      <p:pic>
        <p:nvPicPr>
          <p:cNvPr id="9" name="Image 1">
            <a:hlinkClick r:id="rId7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8" y="0"/>
            <a:ext cx="1085822" cy="675329"/>
          </a:xfrm>
          <a:prstGeom prst="rect">
            <a:avLst/>
          </a:prstGeom>
        </p:spPr>
      </p:pic>
      <p:sp>
        <p:nvSpPr>
          <p:cNvPr id="87" name="ZoneTexte 222"/>
          <p:cNvSpPr txBox="1"/>
          <p:nvPr/>
        </p:nvSpPr>
        <p:spPr>
          <a:xfrm>
            <a:off x="2427287" y="2226822"/>
            <a:ext cx="3214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+mj-lt"/>
                <a:cs typeface="Arial" pitchFamily="34" charset="0"/>
              </a:rPr>
              <a:t>Dokończ protokół od tego miejsca</a:t>
            </a:r>
            <a:endParaRPr lang="pl-PL" sz="1400" dirty="0">
              <a:latin typeface="+mj-lt"/>
              <a:cs typeface="Arial" pitchFamily="34" charset="0"/>
            </a:endParaRPr>
          </a:p>
        </p:txBody>
      </p:sp>
      <p:pic>
        <p:nvPicPr>
          <p:cNvPr id="88" name="Image 223" descr="ballon 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3108" y="2298259"/>
            <a:ext cx="211162" cy="214315"/>
          </a:xfrm>
          <a:prstGeom prst="rect">
            <a:avLst/>
          </a:prstGeom>
        </p:spPr>
      </p:pic>
      <p:cxnSp>
        <p:nvCxnSpPr>
          <p:cNvPr id="89" name="marque A9"/>
          <p:cNvCxnSpPr/>
          <p:nvPr/>
        </p:nvCxnSpPr>
        <p:spPr>
          <a:xfrm rot="16200000" flipH="1">
            <a:off x="3821058" y="4498002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point B1 21"/>
          <p:cNvSpPr/>
          <p:nvPr/>
        </p:nvSpPr>
        <p:spPr>
          <a:xfrm>
            <a:off x="3650826" y="4063078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fr-FR" sz="1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Ellipse 226"/>
          <p:cNvSpPr/>
          <p:nvPr/>
        </p:nvSpPr>
        <p:spPr>
          <a:xfrm>
            <a:off x="3684502" y="4051938"/>
            <a:ext cx="180000" cy="18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2" name="Connecteur droit 227"/>
          <p:cNvCxnSpPr/>
          <p:nvPr/>
        </p:nvCxnSpPr>
        <p:spPr>
          <a:xfrm rot="5400000">
            <a:off x="5086578" y="4538793"/>
            <a:ext cx="21431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228"/>
          <p:cNvCxnSpPr/>
          <p:nvPr/>
        </p:nvCxnSpPr>
        <p:spPr>
          <a:xfrm>
            <a:off x="5194578" y="4533507"/>
            <a:ext cx="298944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229"/>
          <p:cNvCxnSpPr/>
          <p:nvPr/>
        </p:nvCxnSpPr>
        <p:spPr>
          <a:xfrm rot="5400000">
            <a:off x="3948467" y="4948901"/>
            <a:ext cx="21431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230"/>
          <p:cNvCxnSpPr/>
          <p:nvPr/>
        </p:nvCxnSpPr>
        <p:spPr>
          <a:xfrm>
            <a:off x="4056467" y="4956101"/>
            <a:ext cx="41275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231"/>
          <p:cNvSpPr/>
          <p:nvPr/>
        </p:nvSpPr>
        <p:spPr>
          <a:xfrm>
            <a:off x="3698073" y="5267262"/>
            <a:ext cx="180000" cy="18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heure début 09:28"/>
          <p:cNvSpPr/>
          <p:nvPr/>
        </p:nvSpPr>
        <p:spPr>
          <a:xfrm>
            <a:off x="7539568" y="5689741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72000"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0  9     </a:t>
            </a:r>
            <a:r>
              <a:rPr lang="pl-P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3   4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8" name="Connecteur droit 234"/>
          <p:cNvCxnSpPr/>
          <p:nvPr/>
        </p:nvCxnSpPr>
        <p:spPr>
          <a:xfrm>
            <a:off x="8307951" y="4373149"/>
            <a:ext cx="396001" cy="150525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235"/>
          <p:cNvCxnSpPr/>
          <p:nvPr/>
        </p:nvCxnSpPr>
        <p:spPr>
          <a:xfrm flipH="1">
            <a:off x="8325187" y="4389774"/>
            <a:ext cx="378764" cy="148863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4 (titre)"/>
          <p:cNvSpPr txBox="1"/>
          <p:nvPr/>
        </p:nvSpPr>
        <p:spPr>
          <a:xfrm>
            <a:off x="1357291" y="360002"/>
            <a:ext cx="404576" cy="492443"/>
          </a:xfrm>
          <a:prstGeom prst="rect">
            <a:avLst/>
          </a:prstGeom>
          <a:noFill/>
        </p:spPr>
        <p:txBody>
          <a:bodyPr wrap="none" lIns="90000" tIns="0" rIns="90000" bIns="0" rtlCol="0">
            <a:spAutoFit/>
          </a:bodyPr>
          <a:lstStyle/>
          <a:p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6</a:t>
            </a:r>
          </a:p>
        </p:txBody>
      </p:sp>
      <p:sp>
        <p:nvSpPr>
          <p:cNvPr id="105" name="FORFEIT"/>
          <p:cNvSpPr txBox="1"/>
          <p:nvPr/>
        </p:nvSpPr>
        <p:spPr>
          <a:xfrm>
            <a:off x="1680168" y="428604"/>
            <a:ext cx="671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SZCZEGÓLNE PRZYPADKI– zespół zdekompletowany w trakcie spotkania</a:t>
            </a:r>
          </a:p>
        </p:txBody>
      </p:sp>
      <p:sp>
        <p:nvSpPr>
          <p:cNvPr id="106" name="ZoneTexte 136"/>
          <p:cNvSpPr txBox="1"/>
          <p:nvPr/>
        </p:nvSpPr>
        <p:spPr>
          <a:xfrm>
            <a:off x="2427286" y="1177276"/>
            <a:ext cx="25003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+mj-lt"/>
                <a:cs typeface="Arial" pitchFamily="34" charset="0"/>
              </a:rPr>
              <a:t>Zespół zdekompletowany podczas meczu w wyniku kontuzji lub dyskwalifikacji</a:t>
            </a:r>
          </a:p>
        </p:txBody>
      </p:sp>
      <p:pic>
        <p:nvPicPr>
          <p:cNvPr id="109" name="Image 137" descr="ballon 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3108" y="1391589"/>
            <a:ext cx="211162" cy="214315"/>
          </a:xfrm>
          <a:prstGeom prst="rect">
            <a:avLst/>
          </a:prstGeom>
        </p:spPr>
      </p:pic>
      <p:cxnSp>
        <p:nvCxnSpPr>
          <p:cNvPr id="110" name="marque A1"/>
          <p:cNvCxnSpPr/>
          <p:nvPr/>
        </p:nvCxnSpPr>
        <p:spPr>
          <a:xfrm rot="16200000" flipH="1">
            <a:off x="3949228" y="4498002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marque A2"/>
          <p:cNvCxnSpPr/>
          <p:nvPr/>
        </p:nvCxnSpPr>
        <p:spPr>
          <a:xfrm rot="16200000" flipH="1">
            <a:off x="4071005" y="4498002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marque A3"/>
          <p:cNvCxnSpPr/>
          <p:nvPr/>
        </p:nvCxnSpPr>
        <p:spPr>
          <a:xfrm rot="16200000" flipH="1">
            <a:off x="4199555" y="4498002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marque A4"/>
          <p:cNvCxnSpPr/>
          <p:nvPr/>
        </p:nvCxnSpPr>
        <p:spPr>
          <a:xfrm rot="16200000" flipH="1">
            <a:off x="4330430" y="4498002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marque A5"/>
          <p:cNvCxnSpPr/>
          <p:nvPr/>
        </p:nvCxnSpPr>
        <p:spPr>
          <a:xfrm rot="16200000" flipH="1">
            <a:off x="4455378" y="4498002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marque A6"/>
          <p:cNvCxnSpPr/>
          <p:nvPr/>
        </p:nvCxnSpPr>
        <p:spPr>
          <a:xfrm rot="16200000" flipH="1">
            <a:off x="4583505" y="4498002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marque A7"/>
          <p:cNvCxnSpPr/>
          <p:nvPr/>
        </p:nvCxnSpPr>
        <p:spPr>
          <a:xfrm rot="16200000" flipH="1">
            <a:off x="4710780" y="4498002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marque A8"/>
          <p:cNvCxnSpPr/>
          <p:nvPr/>
        </p:nvCxnSpPr>
        <p:spPr>
          <a:xfrm rot="16200000" flipH="1">
            <a:off x="4835730" y="4498002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marque A9"/>
          <p:cNvCxnSpPr/>
          <p:nvPr/>
        </p:nvCxnSpPr>
        <p:spPr>
          <a:xfrm rot="16200000" flipH="1">
            <a:off x="4964280" y="4498002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marque A9"/>
          <p:cNvCxnSpPr/>
          <p:nvPr/>
        </p:nvCxnSpPr>
        <p:spPr>
          <a:xfrm rot="16200000" flipH="1">
            <a:off x="5088181" y="4498002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98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0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2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7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7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2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7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2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7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0" grpId="0"/>
      <p:bldP spid="91" grpId="0" animBg="1"/>
      <p:bldP spid="96" grpId="0" animBg="1"/>
      <p:bldP spid="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>
            <a:hlinkHover r:id="" action="ppaction://noaction" highlightClick="1"/>
          </p:cNvPr>
          <p:cNvSpPr txBox="1"/>
          <p:nvPr/>
        </p:nvSpPr>
        <p:spPr>
          <a:xfrm>
            <a:off x="1700689" y="1633132"/>
            <a:ext cx="6767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Czystość stołu (ręczniki papierowe / deszcz)</a:t>
            </a:r>
          </a:p>
          <a:p>
            <a:pPr marL="285750" indent="-285750">
              <a:buFontTx/>
              <a:buChar char="-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Krzesło 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Parasol 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-  Umieszczenie stolika </a:t>
            </a:r>
            <a:br>
              <a:rPr lang="pl-PL" sz="2400" dirty="0" smtClean="0">
                <a:latin typeface="Arial" pitchFamily="34" charset="0"/>
                <a:cs typeface="Arial" pitchFamily="34" charset="0"/>
              </a:rPr>
            </a:br>
            <a:r>
              <a:rPr lang="pl-PL" sz="2400" dirty="0" smtClean="0">
                <a:latin typeface="Arial" pitchFamily="34" charset="0"/>
                <a:cs typeface="Arial" pitchFamily="34" charset="0"/>
              </a:rPr>
              <a:t>- Okulary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przeciwsłoneczne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400" dirty="0" smtClean="0">
                <a:latin typeface="Arial" pitchFamily="34" charset="0"/>
                <a:cs typeface="Arial" pitchFamily="34" charset="0"/>
              </a:rPr>
            </a:br>
            <a:r>
              <a:rPr lang="pl-PL" sz="2400" dirty="0" smtClean="0">
                <a:latin typeface="Arial" pitchFamily="34" charset="0"/>
                <a:cs typeface="Arial" pitchFamily="34" charset="0"/>
              </a:rPr>
              <a:t>- Czapka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400" dirty="0" smtClean="0">
                <a:latin typeface="Arial" pitchFamily="34" charset="0"/>
                <a:cs typeface="Arial" pitchFamily="34" charset="0"/>
              </a:rPr>
            </a:br>
            <a:r>
              <a:rPr lang="pl-PL" sz="2400" dirty="0" smtClean="0">
                <a:latin typeface="Arial" pitchFamily="34" charset="0"/>
                <a:cs typeface="Arial" pitchFamily="34" charset="0"/>
              </a:rPr>
              <a:t>- Kurtka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e 24"/>
          <p:cNvGrpSpPr/>
          <p:nvPr/>
        </p:nvGrpSpPr>
        <p:grpSpPr>
          <a:xfrm>
            <a:off x="896075" y="274914"/>
            <a:ext cx="3162650" cy="440771"/>
            <a:chOff x="574097" y="1785926"/>
            <a:chExt cx="3162650" cy="440771"/>
          </a:xfrm>
        </p:grpSpPr>
        <p:pic>
          <p:nvPicPr>
            <p:cNvPr id="25" name="Image 7" descr="ballon transparent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4097" y="1785926"/>
              <a:ext cx="422323" cy="428626"/>
            </a:xfrm>
            <a:prstGeom prst="rect">
              <a:avLst/>
            </a:prstGeom>
            <a:effectLst/>
          </p:spPr>
        </p:pic>
        <p:sp>
          <p:nvSpPr>
            <p:cNvPr id="26" name="ZoneTexte 9">
              <a:hlinkClick r:id="rId2" action="ppaction://hlinksldjump"/>
              <a:hlinkHover r:id="" action="ppaction://noaction" highlightClick="1"/>
            </p:cNvPr>
            <p:cNvSpPr txBox="1"/>
            <p:nvPr/>
          </p:nvSpPr>
          <p:spPr>
            <a:xfrm>
              <a:off x="1000100" y="1857365"/>
              <a:ext cx="2736647" cy="369332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pl-PL" b="1" dirty="0" smtClean="0">
                  <a:latin typeface="Arial" pitchFamily="34" charset="0"/>
                  <a:cs typeface="Arial" pitchFamily="34" charset="0"/>
                </a:rPr>
                <a:t>Zadbaj o komfort pracy</a:t>
              </a:r>
              <a:endParaRPr lang="pl-PL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67503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62376" y="3190304"/>
            <a:ext cx="9010186" cy="2624253"/>
            <a:chOff x="59473" y="178419"/>
            <a:chExt cx="9010186" cy="2624253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" t="1223" r="813" b="59398"/>
            <a:stretch/>
          </p:blipFill>
          <p:spPr>
            <a:xfrm>
              <a:off x="59473" y="178419"/>
              <a:ext cx="9010186" cy="2624253"/>
            </a:xfrm>
            <a:prstGeom prst="rect">
              <a:avLst/>
            </a:prstGeom>
          </p:spPr>
        </p:pic>
        <p:sp>
          <p:nvSpPr>
            <p:cNvPr id="56" name="ZoneTexte 32"/>
            <p:cNvSpPr txBox="1"/>
            <p:nvPr/>
          </p:nvSpPr>
          <p:spPr>
            <a:xfrm>
              <a:off x="2015204" y="1561445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ZoneTexte 34"/>
            <p:cNvSpPr txBox="1"/>
            <p:nvPr/>
          </p:nvSpPr>
          <p:spPr>
            <a:xfrm>
              <a:off x="2221226" y="1151712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100" dirty="0" smtClean="0">
                  <a:latin typeface="Arial" pitchFamily="34" charset="0"/>
                  <a:cs typeface="Arial" pitchFamily="34" charset="0"/>
                </a:rPr>
                <a:t>BRA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ZoneTexte 35"/>
            <p:cNvSpPr txBox="1"/>
            <p:nvPr/>
          </p:nvSpPr>
          <p:spPr>
            <a:xfrm>
              <a:off x="2221226" y="1584648"/>
              <a:ext cx="4683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pl-PL" sz="1100" dirty="0" smtClean="0">
                  <a:latin typeface="Arial" pitchFamily="34" charset="0"/>
                  <a:cs typeface="Arial" pitchFamily="34" charset="0"/>
                </a:rPr>
                <a:t>UT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41218" y="64599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48418" y="2203288"/>
              <a:ext cx="252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48418" y="800693"/>
              <a:ext cx="252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41218" y="206041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63" name="ZoneTexte 74"/>
            <p:cNvSpPr txBox="1"/>
            <p:nvPr/>
          </p:nvSpPr>
          <p:spPr>
            <a:xfrm>
              <a:off x="2012029" y="1126950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ZoneTexte 34"/>
            <p:cNvSpPr txBox="1"/>
            <p:nvPr/>
          </p:nvSpPr>
          <p:spPr>
            <a:xfrm>
              <a:off x="2543247" y="936413"/>
              <a:ext cx="62709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>
                  <a:latin typeface="Arial" pitchFamily="34" charset="0"/>
                  <a:cs typeface="Arial" pitchFamily="34" charset="0"/>
                </a:rPr>
                <a:t>(zielone)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ZoneTexte 35"/>
            <p:cNvSpPr txBox="1"/>
            <p:nvPr/>
          </p:nvSpPr>
          <p:spPr>
            <a:xfrm>
              <a:off x="2539149" y="1808357"/>
              <a:ext cx="7168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>
                  <a:latin typeface="Arial" pitchFamily="34" charset="0"/>
                  <a:cs typeface="Arial" pitchFamily="34" charset="0"/>
                </a:rPr>
                <a:t>czerwone)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4" y="6021288"/>
            <a:ext cx="799406" cy="836712"/>
          </a:xfrm>
          <a:prstGeom prst="rect">
            <a:avLst/>
          </a:prstGeom>
        </p:spPr>
      </p:pic>
      <p:pic>
        <p:nvPicPr>
          <p:cNvPr id="7" name="Obraz 6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169209"/>
            <a:ext cx="1999323" cy="688791"/>
          </a:xfrm>
          <a:prstGeom prst="rect">
            <a:avLst/>
          </a:prstGeom>
        </p:spPr>
      </p:pic>
      <p:pic>
        <p:nvPicPr>
          <p:cNvPr id="9" name="Image 1">
            <a:hlinkClick r:id="rId7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8" y="0"/>
            <a:ext cx="1085822" cy="675329"/>
          </a:xfrm>
          <a:prstGeom prst="rect">
            <a:avLst/>
          </a:prstGeom>
        </p:spPr>
      </p:pic>
      <p:sp>
        <p:nvSpPr>
          <p:cNvPr id="12" name="heure début 09:50"/>
          <p:cNvSpPr/>
          <p:nvPr/>
        </p:nvSpPr>
        <p:spPr>
          <a:xfrm>
            <a:off x="7738666" y="3387841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72000"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0   9      3   4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point B1 21"/>
          <p:cNvSpPr/>
          <p:nvPr/>
        </p:nvSpPr>
        <p:spPr>
          <a:xfrm>
            <a:off x="2588832" y="3629017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fr-FR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Ellipse 172"/>
          <p:cNvSpPr/>
          <p:nvPr/>
        </p:nvSpPr>
        <p:spPr>
          <a:xfrm>
            <a:off x="2624832" y="3611016"/>
            <a:ext cx="180000" cy="18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point B1 21"/>
          <p:cNvSpPr/>
          <p:nvPr/>
        </p:nvSpPr>
        <p:spPr>
          <a:xfrm>
            <a:off x="2588832" y="5047471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1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Ellipse 174"/>
          <p:cNvSpPr/>
          <p:nvPr/>
        </p:nvSpPr>
        <p:spPr>
          <a:xfrm>
            <a:off x="2624832" y="5029470"/>
            <a:ext cx="180000" cy="18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onnecteur droit 175"/>
          <p:cNvCxnSpPr/>
          <p:nvPr/>
        </p:nvCxnSpPr>
        <p:spPr>
          <a:xfrm rot="5400000">
            <a:off x="4421702" y="4286110"/>
            <a:ext cx="21431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176"/>
          <p:cNvCxnSpPr/>
          <p:nvPr/>
        </p:nvCxnSpPr>
        <p:spPr>
          <a:xfrm>
            <a:off x="4528065" y="4280811"/>
            <a:ext cx="38696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177"/>
          <p:cNvCxnSpPr/>
          <p:nvPr/>
        </p:nvCxnSpPr>
        <p:spPr>
          <a:xfrm rot="5400000">
            <a:off x="2740338" y="4715899"/>
            <a:ext cx="21431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178"/>
          <p:cNvCxnSpPr/>
          <p:nvPr/>
        </p:nvCxnSpPr>
        <p:spPr>
          <a:xfrm>
            <a:off x="2848338" y="4720339"/>
            <a:ext cx="5549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heure début 09:50"/>
          <p:cNvSpPr/>
          <p:nvPr/>
        </p:nvSpPr>
        <p:spPr>
          <a:xfrm>
            <a:off x="7738666" y="5488532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72000"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0   9      3   4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185"/>
          <p:cNvSpPr txBox="1"/>
          <p:nvPr/>
        </p:nvSpPr>
        <p:spPr>
          <a:xfrm>
            <a:off x="2428863" y="2486132"/>
            <a:ext cx="3214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+mj-lt"/>
                <a:cs typeface="Arial" pitchFamily="34" charset="0"/>
              </a:rPr>
              <a:t>Dokończ protokół od tego miejsca</a:t>
            </a:r>
          </a:p>
        </p:txBody>
      </p:sp>
      <p:pic>
        <p:nvPicPr>
          <p:cNvPr id="31" name="Image 186" descr="ballon 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4684" y="2548800"/>
            <a:ext cx="211162" cy="214315"/>
          </a:xfrm>
          <a:prstGeom prst="rect">
            <a:avLst/>
          </a:prstGeom>
        </p:spPr>
      </p:pic>
      <p:sp>
        <p:nvSpPr>
          <p:cNvPr id="32" name="4 (titre)"/>
          <p:cNvSpPr txBox="1"/>
          <p:nvPr/>
        </p:nvSpPr>
        <p:spPr>
          <a:xfrm>
            <a:off x="1357291" y="360002"/>
            <a:ext cx="404576" cy="492443"/>
          </a:xfrm>
          <a:prstGeom prst="rect">
            <a:avLst/>
          </a:prstGeom>
          <a:noFill/>
        </p:spPr>
        <p:txBody>
          <a:bodyPr wrap="none" lIns="90000" tIns="0" rIns="90000" bIns="0" rtlCol="0">
            <a:spAutoFit/>
          </a:bodyPr>
          <a:lstStyle/>
          <a:p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6</a:t>
            </a:r>
          </a:p>
        </p:txBody>
      </p:sp>
      <p:sp>
        <p:nvSpPr>
          <p:cNvPr id="33" name="FORFEIT"/>
          <p:cNvSpPr txBox="1"/>
          <p:nvPr/>
        </p:nvSpPr>
        <p:spPr>
          <a:xfrm>
            <a:off x="1680168" y="428604"/>
            <a:ext cx="671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SZCZEGÓLNE PRZYPADKI– zespół zdekompletowany w trakcie spotkania</a:t>
            </a:r>
          </a:p>
        </p:txBody>
      </p:sp>
      <p:sp>
        <p:nvSpPr>
          <p:cNvPr id="34" name="ZoneTexte 103"/>
          <p:cNvSpPr txBox="1"/>
          <p:nvPr/>
        </p:nvSpPr>
        <p:spPr>
          <a:xfrm>
            <a:off x="2428862" y="1428736"/>
            <a:ext cx="25003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+mj-lt"/>
                <a:cs typeface="Arial" pitchFamily="34" charset="0"/>
              </a:rPr>
              <a:t>Zespół zdekompletowany podczas meczu w wyniku kontuzji lub dyskwalifikacji</a:t>
            </a:r>
          </a:p>
        </p:txBody>
      </p:sp>
      <p:pic>
        <p:nvPicPr>
          <p:cNvPr id="35" name="Image 111" descr="ballon 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4684" y="1643049"/>
            <a:ext cx="211162" cy="214315"/>
          </a:xfrm>
          <a:prstGeom prst="rect">
            <a:avLst/>
          </a:prstGeom>
        </p:spPr>
      </p:pic>
      <p:cxnSp>
        <p:nvCxnSpPr>
          <p:cNvPr id="36" name="Connecteur droit 28"/>
          <p:cNvCxnSpPr/>
          <p:nvPr/>
        </p:nvCxnSpPr>
        <p:spPr>
          <a:xfrm>
            <a:off x="8541834" y="3611016"/>
            <a:ext cx="401445" cy="209840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0"/>
          <p:cNvCxnSpPr/>
          <p:nvPr/>
        </p:nvCxnSpPr>
        <p:spPr>
          <a:xfrm flipH="1">
            <a:off x="8541834" y="3611016"/>
            <a:ext cx="401445" cy="209840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marque A1"/>
          <p:cNvCxnSpPr/>
          <p:nvPr/>
        </p:nvCxnSpPr>
        <p:spPr>
          <a:xfrm rot="16200000" flipH="1">
            <a:off x="2861073" y="4246488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marque A2"/>
          <p:cNvCxnSpPr/>
          <p:nvPr/>
        </p:nvCxnSpPr>
        <p:spPr>
          <a:xfrm rot="16200000" flipH="1">
            <a:off x="2958298" y="4246488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marque A3"/>
          <p:cNvCxnSpPr/>
          <p:nvPr/>
        </p:nvCxnSpPr>
        <p:spPr>
          <a:xfrm rot="16200000" flipH="1">
            <a:off x="3055948" y="4246488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marque A4"/>
          <p:cNvCxnSpPr/>
          <p:nvPr/>
        </p:nvCxnSpPr>
        <p:spPr>
          <a:xfrm rot="16200000" flipH="1">
            <a:off x="3149148" y="4246488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marque A5"/>
          <p:cNvCxnSpPr/>
          <p:nvPr/>
        </p:nvCxnSpPr>
        <p:spPr>
          <a:xfrm rot="16200000" flipH="1">
            <a:off x="3245523" y="4246488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marque A6"/>
          <p:cNvCxnSpPr/>
          <p:nvPr/>
        </p:nvCxnSpPr>
        <p:spPr>
          <a:xfrm rot="16200000" flipH="1">
            <a:off x="3338176" y="4246488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marque A7"/>
          <p:cNvCxnSpPr/>
          <p:nvPr/>
        </p:nvCxnSpPr>
        <p:spPr>
          <a:xfrm rot="16200000" flipH="1">
            <a:off x="3428201" y="4246488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marque A8"/>
          <p:cNvCxnSpPr/>
          <p:nvPr/>
        </p:nvCxnSpPr>
        <p:spPr>
          <a:xfrm rot="16200000" flipH="1">
            <a:off x="3531776" y="4246488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marque A9"/>
          <p:cNvCxnSpPr/>
          <p:nvPr/>
        </p:nvCxnSpPr>
        <p:spPr>
          <a:xfrm rot="16200000" flipH="1">
            <a:off x="3621801" y="4246488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marque A9"/>
          <p:cNvCxnSpPr/>
          <p:nvPr/>
        </p:nvCxnSpPr>
        <p:spPr>
          <a:xfrm rot="16200000" flipH="1">
            <a:off x="3746751" y="4246488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marque A1"/>
          <p:cNvCxnSpPr/>
          <p:nvPr/>
        </p:nvCxnSpPr>
        <p:spPr>
          <a:xfrm rot="16200000" flipH="1">
            <a:off x="3865351" y="4246488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marque A2"/>
          <p:cNvCxnSpPr/>
          <p:nvPr/>
        </p:nvCxnSpPr>
        <p:spPr>
          <a:xfrm rot="16200000" flipH="1">
            <a:off x="4006176" y="4246488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marque A3"/>
          <p:cNvCxnSpPr/>
          <p:nvPr/>
        </p:nvCxnSpPr>
        <p:spPr>
          <a:xfrm rot="16200000" flipH="1">
            <a:off x="4137476" y="4246488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marque A4"/>
          <p:cNvCxnSpPr/>
          <p:nvPr/>
        </p:nvCxnSpPr>
        <p:spPr>
          <a:xfrm rot="16200000" flipH="1">
            <a:off x="4271951" y="4246488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marque A5"/>
          <p:cNvCxnSpPr/>
          <p:nvPr/>
        </p:nvCxnSpPr>
        <p:spPr>
          <a:xfrm rot="16200000" flipH="1">
            <a:off x="4403251" y="4246488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90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3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9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1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3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7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1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2" grpId="0" animBg="1"/>
      <p:bldP spid="23" grpId="0"/>
      <p:bldP spid="24" grpId="0" animBg="1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4" y="6021288"/>
            <a:ext cx="799406" cy="83671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5496" y="1664497"/>
            <a:ext cx="9037066" cy="4382999"/>
            <a:chOff x="35496" y="1664497"/>
            <a:chExt cx="9037066" cy="4382999"/>
          </a:xfrm>
        </p:grpSpPr>
        <p:grpSp>
          <p:nvGrpSpPr>
            <p:cNvPr id="2" name="Group 1"/>
            <p:cNvGrpSpPr/>
            <p:nvPr/>
          </p:nvGrpSpPr>
          <p:grpSpPr>
            <a:xfrm>
              <a:off x="35496" y="1664497"/>
              <a:ext cx="9037066" cy="4382999"/>
              <a:chOff x="35496" y="1701667"/>
              <a:chExt cx="9037066" cy="4382999"/>
            </a:xfrm>
          </p:grpSpPr>
          <p:grpSp>
            <p:nvGrpSpPr>
              <p:cNvPr id="188" name="Group 187"/>
              <p:cNvGrpSpPr/>
              <p:nvPr/>
            </p:nvGrpSpPr>
            <p:grpSpPr>
              <a:xfrm>
                <a:off x="35496" y="1701667"/>
                <a:ext cx="9037066" cy="4382999"/>
                <a:chOff x="35496" y="1783441"/>
                <a:chExt cx="9037066" cy="4382999"/>
              </a:xfrm>
            </p:grpSpPr>
            <p:pic>
              <p:nvPicPr>
                <p:cNvPr id="189" name="Picture 188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t="40353" r="10368"/>
                <a:stretch/>
              </p:blipFill>
              <p:spPr>
                <a:xfrm>
                  <a:off x="35496" y="1783441"/>
                  <a:ext cx="9037066" cy="4382999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</p:pic>
            <p:sp>
              <p:nvSpPr>
                <p:cNvPr id="190" name="ZoneTexte 8"/>
                <p:cNvSpPr txBox="1"/>
                <p:nvPr/>
              </p:nvSpPr>
              <p:spPr>
                <a:xfrm>
                  <a:off x="1604824" y="1814218"/>
                  <a:ext cx="70763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 smtClean="0">
                      <a:latin typeface="Arial Narrow" pitchFamily="34" charset="0"/>
                      <a:cs typeface="Arial" pitchFamily="34" charset="0"/>
                    </a:rPr>
                    <a:t>B  R  A</a:t>
                  </a:r>
                  <a:endParaRPr lang="fr-FR" sz="1600" dirty="0">
                    <a:latin typeface="Arial Narrow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1" name="ZoneTexte 9"/>
                <p:cNvSpPr txBox="1"/>
                <p:nvPr/>
              </p:nvSpPr>
              <p:spPr>
                <a:xfrm>
                  <a:off x="3709864" y="1815592"/>
                  <a:ext cx="69512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 smtClean="0">
                      <a:latin typeface="Arial Narrow" pitchFamily="34" charset="0"/>
                      <a:cs typeface="Arial" pitchFamily="34" charset="0"/>
                    </a:rPr>
                    <a:t>A  U  T</a:t>
                  </a:r>
                  <a:endParaRPr lang="fr-FR" sz="1600" dirty="0">
                    <a:latin typeface="Arial Narrow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2" name="ZoneTexte 10"/>
                <p:cNvSpPr txBox="1"/>
                <p:nvPr/>
              </p:nvSpPr>
              <p:spPr>
                <a:xfrm>
                  <a:off x="979144" y="2282463"/>
                  <a:ext cx="87716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 err="1" smtClean="0">
                      <a:latin typeface="Arial" pitchFamily="34" charset="0"/>
                      <a:cs typeface="Arial" pitchFamily="34" charset="0"/>
                    </a:rPr>
                    <a:t>França</a:t>
                  </a:r>
                  <a:r>
                    <a:rPr lang="fr-FR" sz="1200" dirty="0" smtClean="0">
                      <a:latin typeface="Arial" pitchFamily="34" charset="0"/>
                      <a:cs typeface="Arial" pitchFamily="34" charset="0"/>
                    </a:rPr>
                    <a:t>, L.</a:t>
                  </a:r>
                  <a:endParaRPr lang="fr-FR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3" name="ZoneTexte 11"/>
                <p:cNvSpPr txBox="1"/>
                <p:nvPr/>
              </p:nvSpPr>
              <p:spPr>
                <a:xfrm>
                  <a:off x="979144" y="2494412"/>
                  <a:ext cx="165301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 err="1" smtClean="0">
                      <a:latin typeface="Arial" pitchFamily="34" charset="0"/>
                      <a:cs typeface="Arial" pitchFamily="34" charset="0"/>
                    </a:rPr>
                    <a:t>Felisberta</a:t>
                  </a:r>
                  <a:r>
                    <a:rPr lang="fr-FR" sz="1200" dirty="0" smtClean="0">
                      <a:latin typeface="Arial" pitchFamily="34" charset="0"/>
                      <a:cs typeface="Arial" pitchFamily="34" charset="0"/>
                    </a:rPr>
                    <a:t> da Silva, J.</a:t>
                  </a:r>
                  <a:endParaRPr lang="fr-FR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4" name="ZoneTexte 12"/>
                <p:cNvSpPr txBox="1"/>
                <p:nvPr/>
              </p:nvSpPr>
              <p:spPr>
                <a:xfrm>
                  <a:off x="3622352" y="2494412"/>
                  <a:ext cx="112357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smtClean="0">
                      <a:latin typeface="Arial" pitchFamily="34" charset="0"/>
                      <a:cs typeface="Arial" pitchFamily="34" charset="0"/>
                    </a:rPr>
                    <a:t>Schwaiger, S.</a:t>
                  </a:r>
                  <a:endParaRPr lang="fr-FR" sz="12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" name="ZoneTexte 13"/>
                <p:cNvSpPr txBox="1"/>
                <p:nvPr/>
              </p:nvSpPr>
              <p:spPr>
                <a:xfrm>
                  <a:off x="3622352" y="2282463"/>
                  <a:ext cx="113159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smtClean="0">
                      <a:latin typeface="Arial" pitchFamily="34" charset="0"/>
                      <a:cs typeface="Arial" pitchFamily="34" charset="0"/>
                    </a:rPr>
                    <a:t>Schwaiger, D.</a:t>
                  </a:r>
                  <a:endParaRPr lang="fr-FR" sz="12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6" name="ZoneTexte 14"/>
                <p:cNvSpPr txBox="1"/>
                <p:nvPr/>
              </p:nvSpPr>
              <p:spPr>
                <a:xfrm>
                  <a:off x="594900" y="2283398"/>
                  <a:ext cx="2696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fr-FR" sz="12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7" name="ZoneTexte 15"/>
                <p:cNvSpPr txBox="1"/>
                <p:nvPr/>
              </p:nvSpPr>
              <p:spPr>
                <a:xfrm>
                  <a:off x="594900" y="2498007"/>
                  <a:ext cx="2696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fr-FR" sz="12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8" name="ZoneTexte 16"/>
                <p:cNvSpPr txBox="1"/>
                <p:nvPr/>
              </p:nvSpPr>
              <p:spPr>
                <a:xfrm>
                  <a:off x="3051950" y="2279803"/>
                  <a:ext cx="2696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fr-FR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9" name="ZoneTexte 17"/>
                <p:cNvSpPr txBox="1"/>
                <p:nvPr/>
              </p:nvSpPr>
              <p:spPr>
                <a:xfrm>
                  <a:off x="3043226" y="2486792"/>
                  <a:ext cx="2696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smtClean="0"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fr-FR" sz="12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200" name="Groupe 33"/>
                <p:cNvGrpSpPr/>
                <p:nvPr/>
              </p:nvGrpSpPr>
              <p:grpSpPr>
                <a:xfrm>
                  <a:off x="2538430" y="1840357"/>
                  <a:ext cx="906232" cy="278507"/>
                  <a:chOff x="2538430" y="2278962"/>
                  <a:chExt cx="906232" cy="278507"/>
                </a:xfrm>
              </p:grpSpPr>
              <p:sp>
                <p:nvSpPr>
                  <p:cNvPr id="215" name="ZoneTexte 34"/>
                  <p:cNvSpPr txBox="1"/>
                  <p:nvPr/>
                </p:nvSpPr>
                <p:spPr>
                  <a:xfrm>
                    <a:off x="3157404" y="2280470"/>
                    <a:ext cx="28725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200" dirty="0" smtClean="0">
                        <a:latin typeface="Arial" pitchFamily="34" charset="0"/>
                        <a:cs typeface="Arial" pitchFamily="34" charset="0"/>
                      </a:rPr>
                      <a:t>A</a:t>
                    </a:r>
                    <a:endParaRPr lang="fr-FR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6" name="ZoneTexte 36"/>
                  <p:cNvSpPr txBox="1"/>
                  <p:nvPr/>
                </p:nvSpPr>
                <p:spPr>
                  <a:xfrm>
                    <a:off x="2538430" y="2278962"/>
                    <a:ext cx="28725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200" dirty="0" smtClean="0">
                        <a:latin typeface="Arial" pitchFamily="34" charset="0"/>
                        <a:cs typeface="Arial" pitchFamily="34" charset="0"/>
                      </a:rPr>
                      <a:t>B</a:t>
                    </a:r>
                    <a:endParaRPr lang="fr-FR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01" name="Ellipse 48"/>
                <p:cNvSpPr/>
                <p:nvPr/>
              </p:nvSpPr>
              <p:spPr>
                <a:xfrm>
                  <a:off x="3078882" y="2297718"/>
                  <a:ext cx="214314" cy="21431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2" name="Ellipse 49"/>
                <p:cNvSpPr/>
                <p:nvPr/>
              </p:nvSpPr>
              <p:spPr>
                <a:xfrm>
                  <a:off x="613270" y="2294310"/>
                  <a:ext cx="214314" cy="21431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3" name="ZoneTexte 50"/>
                <p:cNvSpPr txBox="1"/>
                <p:nvPr/>
              </p:nvSpPr>
              <p:spPr>
                <a:xfrm>
                  <a:off x="714022" y="2521362"/>
                  <a:ext cx="26481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smtClean="0">
                      <a:latin typeface="Arial" pitchFamily="34" charset="0"/>
                      <a:cs typeface="Arial" pitchFamily="34" charset="0"/>
                    </a:rPr>
                    <a:t>*</a:t>
                  </a:r>
                  <a:endParaRPr lang="fr-FR" sz="1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4" name="ZoneTexte 51"/>
                <p:cNvSpPr txBox="1"/>
                <p:nvPr/>
              </p:nvSpPr>
              <p:spPr>
                <a:xfrm>
                  <a:off x="3172200" y="2517162"/>
                  <a:ext cx="26481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smtClean="0">
                      <a:latin typeface="Arial" pitchFamily="34" charset="0"/>
                      <a:cs typeface="Arial" pitchFamily="34" charset="0"/>
                    </a:rPr>
                    <a:t>*</a:t>
                  </a:r>
                  <a:endParaRPr lang="fr-FR" sz="1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5" name="ZoneTexte 42"/>
                <p:cNvSpPr txBox="1"/>
                <p:nvPr/>
              </p:nvSpPr>
              <p:spPr>
                <a:xfrm>
                  <a:off x="1213619" y="4557200"/>
                  <a:ext cx="95410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 err="1" smtClean="0">
                      <a:latin typeface="Arial" pitchFamily="34" charset="0"/>
                      <a:cs typeface="Arial" pitchFamily="34" charset="0"/>
                    </a:rPr>
                    <a:t>Kawiak</a:t>
                  </a:r>
                  <a:r>
                    <a:rPr lang="fr-FR" sz="1200" dirty="0" smtClean="0">
                      <a:latin typeface="Arial" pitchFamily="34" charset="0"/>
                      <a:cs typeface="Arial" pitchFamily="34" charset="0"/>
                    </a:rPr>
                    <a:t> , B.</a:t>
                  </a:r>
                  <a:endParaRPr lang="fr-FR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6" name="ZoneTexte 44"/>
                <p:cNvSpPr txBox="1"/>
                <p:nvPr/>
              </p:nvSpPr>
              <p:spPr>
                <a:xfrm>
                  <a:off x="1208324" y="4975817"/>
                  <a:ext cx="127906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 err="1" smtClean="0">
                      <a:latin typeface="Arial" pitchFamily="34" charset="0"/>
                      <a:cs typeface="Arial" pitchFamily="34" charset="0"/>
                    </a:rPr>
                    <a:t>Myszkowska</a:t>
                  </a:r>
                  <a:r>
                    <a:rPr lang="fr-FR" sz="1200" dirty="0" smtClean="0">
                      <a:latin typeface="Arial" pitchFamily="34" charset="0"/>
                      <a:cs typeface="Arial" pitchFamily="34" charset="0"/>
                    </a:rPr>
                    <a:t>, A.</a:t>
                  </a:r>
                  <a:endParaRPr lang="fr-FR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7" name="ZoneTexte 45"/>
                <p:cNvSpPr txBox="1"/>
                <p:nvPr/>
              </p:nvSpPr>
              <p:spPr>
                <a:xfrm>
                  <a:off x="1217149" y="5397421"/>
                  <a:ext cx="63030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 smtClean="0">
                      <a:latin typeface="Arial" pitchFamily="34" charset="0"/>
                      <a:cs typeface="Arial" pitchFamily="34" charset="0"/>
                    </a:rPr>
                    <a:t>Oli, </a:t>
                  </a:r>
                  <a:r>
                    <a:rPr lang="fr-FR" sz="1200" dirty="0">
                      <a:latin typeface="Arial" pitchFamily="34" charset="0"/>
                      <a:cs typeface="Arial" pitchFamily="34" charset="0"/>
                    </a:rPr>
                    <a:t>M</a:t>
                  </a:r>
                  <a:r>
                    <a:rPr lang="fr-FR" sz="1200" dirty="0" smtClean="0">
                      <a:latin typeface="Arial" pitchFamily="34" charset="0"/>
                      <a:cs typeface="Arial" pitchFamily="34" charset="0"/>
                    </a:rPr>
                    <a:t>.</a:t>
                  </a:r>
                  <a:endParaRPr lang="fr-FR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8" name="ZoneTexte 47"/>
                <p:cNvSpPr txBox="1"/>
                <p:nvPr/>
              </p:nvSpPr>
              <p:spPr>
                <a:xfrm>
                  <a:off x="2970624" y="4557200"/>
                  <a:ext cx="5870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 smtClean="0">
                      <a:latin typeface="Arial" pitchFamily="34" charset="0"/>
                      <a:cs typeface="Arial" pitchFamily="34" charset="0"/>
                    </a:rPr>
                    <a:t>PZPS</a:t>
                  </a:r>
                  <a:endParaRPr lang="fr-FR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9" name="ZoneTexte 48"/>
                <p:cNvSpPr txBox="1"/>
                <p:nvPr/>
              </p:nvSpPr>
              <p:spPr>
                <a:xfrm>
                  <a:off x="2970624" y="4760923"/>
                  <a:ext cx="5870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 smtClean="0">
                      <a:latin typeface="Arial" pitchFamily="34" charset="0"/>
                      <a:cs typeface="Arial" pitchFamily="34" charset="0"/>
                    </a:rPr>
                    <a:t>PZPS</a:t>
                  </a:r>
                  <a:endParaRPr lang="fr-FR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0" name="ZoneTexte 49"/>
                <p:cNvSpPr txBox="1"/>
                <p:nvPr/>
              </p:nvSpPr>
              <p:spPr>
                <a:xfrm>
                  <a:off x="2970624" y="4975817"/>
                  <a:ext cx="52770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 smtClean="0">
                      <a:latin typeface="Arial" pitchFamily="34" charset="0"/>
                      <a:cs typeface="Arial" pitchFamily="34" charset="0"/>
                    </a:rPr>
                    <a:t>FIVB</a:t>
                  </a:r>
                  <a:endParaRPr lang="fr-FR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1" name="ZoneTexte 51"/>
                <p:cNvSpPr txBox="1"/>
                <p:nvPr/>
              </p:nvSpPr>
              <p:spPr>
                <a:xfrm>
                  <a:off x="3677023" y="5387895"/>
                  <a:ext cx="92044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 err="1" smtClean="0">
                      <a:latin typeface="Arial" pitchFamily="34" charset="0"/>
                      <a:cs typeface="Arial" pitchFamily="34" charset="0"/>
                    </a:rPr>
                    <a:t>Bronek</a:t>
                  </a:r>
                  <a:r>
                    <a:rPr lang="fr-FR" sz="1200" dirty="0" smtClean="0">
                      <a:latin typeface="Arial" pitchFamily="34" charset="0"/>
                      <a:cs typeface="Arial" pitchFamily="34" charset="0"/>
                    </a:rPr>
                    <a:t>, G.</a:t>
                  </a:r>
                  <a:endParaRPr lang="fr-FR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2" name="ZoneTexte 66"/>
                <p:cNvSpPr txBox="1"/>
                <p:nvPr/>
              </p:nvSpPr>
              <p:spPr>
                <a:xfrm>
                  <a:off x="1208324" y="5188619"/>
                  <a:ext cx="105625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 err="1" smtClean="0">
                      <a:latin typeface="Arial" pitchFamily="34" charset="0"/>
                      <a:cs typeface="Arial" pitchFamily="34" charset="0"/>
                    </a:rPr>
                    <a:t>Pomocna</a:t>
                  </a:r>
                  <a:r>
                    <a:rPr lang="fr-FR" sz="1200" dirty="0" smtClean="0">
                      <a:latin typeface="Arial" pitchFamily="34" charset="0"/>
                      <a:cs typeface="Arial" pitchFamily="34" charset="0"/>
                    </a:rPr>
                    <a:t>, A.</a:t>
                  </a:r>
                  <a:endParaRPr lang="fr-FR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3" name="ZoneTexte 68"/>
                <p:cNvSpPr txBox="1"/>
                <p:nvPr/>
              </p:nvSpPr>
              <p:spPr>
                <a:xfrm>
                  <a:off x="2970624" y="5188619"/>
                  <a:ext cx="63030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 smtClean="0">
                      <a:latin typeface="Arial" pitchFamily="34" charset="0"/>
                      <a:cs typeface="Arial" pitchFamily="34" charset="0"/>
                    </a:rPr>
                    <a:t>WZPS</a:t>
                  </a:r>
                  <a:endParaRPr lang="fr-FR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4" name="ZoneTexte 18"/>
                <p:cNvSpPr txBox="1"/>
                <p:nvPr/>
              </p:nvSpPr>
              <p:spPr>
                <a:xfrm>
                  <a:off x="1191719" y="4760923"/>
                  <a:ext cx="100380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 err="1" smtClean="0">
                      <a:latin typeface="Arial" pitchFamily="34" charset="0"/>
                      <a:cs typeface="Arial" pitchFamily="34" charset="0"/>
                    </a:rPr>
                    <a:t>Darocha</a:t>
                  </a:r>
                  <a:r>
                    <a:rPr lang="fr-FR" sz="1200" dirty="0" smtClean="0">
                      <a:latin typeface="Arial" pitchFamily="34" charset="0"/>
                      <a:cs typeface="Arial" pitchFamily="34" charset="0"/>
                    </a:rPr>
                    <a:t>, H.</a:t>
                  </a:r>
                  <a:endParaRPr lang="fr-FR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217" name="Image 112" descr="signature AUS transparent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232427" y="2662117"/>
                <a:ext cx="642942" cy="231459"/>
              </a:xfrm>
              <a:prstGeom prst="rect">
                <a:avLst/>
              </a:prstGeom>
            </p:spPr>
          </p:pic>
          <p:pic>
            <p:nvPicPr>
              <p:cNvPr id="218" name="Image 113" descr="signature NZL transparent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943486" y="2661840"/>
                <a:ext cx="860261" cy="169509"/>
              </a:xfrm>
              <a:prstGeom prst="rect">
                <a:avLst/>
              </a:prstGeom>
            </p:spPr>
          </p:pic>
        </p:grpSp>
        <p:sp>
          <p:nvSpPr>
            <p:cNvPr id="219" name="ZoneTexte 34"/>
            <p:cNvSpPr txBox="1"/>
            <p:nvPr/>
          </p:nvSpPr>
          <p:spPr>
            <a:xfrm>
              <a:off x="7549295" y="5625051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Obraz 6" descr="Untitl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169209"/>
            <a:ext cx="1999323" cy="688791"/>
          </a:xfrm>
          <a:prstGeom prst="rect">
            <a:avLst/>
          </a:prstGeom>
        </p:spPr>
      </p:pic>
      <p:pic>
        <p:nvPicPr>
          <p:cNvPr id="9" name="Image 1">
            <a:hlinkClick r:id="rId9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8" y="0"/>
            <a:ext cx="1085822" cy="675329"/>
          </a:xfrm>
          <a:prstGeom prst="rect">
            <a:avLst/>
          </a:prstGeom>
        </p:spPr>
      </p:pic>
      <p:sp>
        <p:nvSpPr>
          <p:cNvPr id="94" name="ZoneTexte 79"/>
          <p:cNvSpPr txBox="1"/>
          <p:nvPr/>
        </p:nvSpPr>
        <p:spPr>
          <a:xfrm>
            <a:off x="2035703" y="306074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18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ZoneTexte 80"/>
          <p:cNvSpPr txBox="1"/>
          <p:nvPr/>
        </p:nvSpPr>
        <p:spPr>
          <a:xfrm>
            <a:off x="2885938" y="306074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21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ZoneTexte 81"/>
          <p:cNvSpPr txBox="1"/>
          <p:nvPr/>
        </p:nvSpPr>
        <p:spPr>
          <a:xfrm>
            <a:off x="2885938" y="323652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12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ZoneTexte 82"/>
          <p:cNvSpPr txBox="1"/>
          <p:nvPr/>
        </p:nvSpPr>
        <p:spPr>
          <a:xfrm>
            <a:off x="2035703" y="323379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21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ZoneTexte 83"/>
          <p:cNvSpPr txBox="1"/>
          <p:nvPr/>
        </p:nvSpPr>
        <p:spPr>
          <a:xfrm>
            <a:off x="3671088" y="306074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21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ZoneTexte 84"/>
          <p:cNvSpPr txBox="1"/>
          <p:nvPr/>
        </p:nvSpPr>
        <p:spPr>
          <a:xfrm>
            <a:off x="3671088" y="323379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12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ZoneTexte 85"/>
          <p:cNvSpPr txBox="1"/>
          <p:nvPr/>
        </p:nvSpPr>
        <p:spPr>
          <a:xfrm>
            <a:off x="5015617" y="356985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2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ZoneTexte 86"/>
          <p:cNvSpPr txBox="1"/>
          <p:nvPr/>
        </p:nvSpPr>
        <p:spPr>
          <a:xfrm>
            <a:off x="4332110" y="356985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1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ZoneTexte 87"/>
          <p:cNvSpPr txBox="1"/>
          <p:nvPr/>
        </p:nvSpPr>
        <p:spPr>
          <a:xfrm>
            <a:off x="3671088" y="356985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33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ZoneTexte 88"/>
          <p:cNvSpPr txBox="1"/>
          <p:nvPr/>
        </p:nvSpPr>
        <p:spPr>
          <a:xfrm>
            <a:off x="2885938" y="356985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33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ZoneTexte 89"/>
          <p:cNvSpPr txBox="1"/>
          <p:nvPr/>
        </p:nvSpPr>
        <p:spPr>
          <a:xfrm>
            <a:off x="2035703" y="356985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54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ZoneTexte 90"/>
          <p:cNvSpPr txBox="1"/>
          <p:nvPr/>
        </p:nvSpPr>
        <p:spPr>
          <a:xfrm>
            <a:off x="1398220" y="356985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2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ZoneTexte 91"/>
          <p:cNvSpPr txBox="1"/>
          <p:nvPr/>
        </p:nvSpPr>
        <p:spPr>
          <a:xfrm>
            <a:off x="716664" y="356985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2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7" name="Groupe 109"/>
          <p:cNvGrpSpPr/>
          <p:nvPr/>
        </p:nvGrpSpPr>
        <p:grpSpPr>
          <a:xfrm>
            <a:off x="1718048" y="3928666"/>
            <a:ext cx="3657969" cy="317182"/>
            <a:chOff x="968580" y="6117412"/>
            <a:chExt cx="3657969" cy="317181"/>
          </a:xfrm>
        </p:grpSpPr>
        <p:grpSp>
          <p:nvGrpSpPr>
            <p:cNvPr id="108" name="Groupe 104"/>
            <p:cNvGrpSpPr/>
            <p:nvPr/>
          </p:nvGrpSpPr>
          <p:grpSpPr>
            <a:xfrm>
              <a:off x="968580" y="6148189"/>
              <a:ext cx="1814639" cy="276999"/>
              <a:chOff x="824580" y="6148189"/>
              <a:chExt cx="1814639" cy="276999"/>
            </a:xfrm>
          </p:grpSpPr>
          <p:sp>
            <p:nvSpPr>
              <p:cNvPr id="111" name="ZoneTexte 92"/>
              <p:cNvSpPr txBox="1"/>
              <p:nvPr/>
            </p:nvSpPr>
            <p:spPr>
              <a:xfrm>
                <a:off x="824580" y="6148189"/>
                <a:ext cx="1024639" cy="276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200" dirty="0" smtClean="0">
                    <a:latin typeface="Arial" pitchFamily="34" charset="0"/>
                    <a:cs typeface="Arial" pitchFamily="34" charset="0"/>
                  </a:rPr>
                  <a:t>Larissa       /</a:t>
                </a:r>
                <a:endParaRPr lang="pl-PL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" name="ZoneTexte 93"/>
              <p:cNvSpPr txBox="1"/>
              <p:nvPr/>
            </p:nvSpPr>
            <p:spPr>
              <a:xfrm>
                <a:off x="1970446" y="6148190"/>
                <a:ext cx="668773" cy="276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200" smtClean="0">
                    <a:latin typeface="Arial" pitchFamily="34" charset="0"/>
                    <a:cs typeface="Arial" pitchFamily="34" charset="0"/>
                  </a:rPr>
                  <a:t>Juliana</a:t>
                </a:r>
                <a:endParaRPr lang="pl-PL" sz="12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9" name="ZoneTexte 94"/>
            <p:cNvSpPr txBox="1"/>
            <p:nvPr/>
          </p:nvSpPr>
          <p:spPr>
            <a:xfrm>
              <a:off x="3378145" y="6117412"/>
              <a:ext cx="644664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 smtClean="0">
                  <a:latin typeface="Arial Narrow" pitchFamily="34" charset="0"/>
                  <a:cs typeface="Arial" pitchFamily="34" charset="0"/>
                </a:rPr>
                <a:t>B  R  A</a:t>
              </a:r>
              <a:endParaRPr lang="pl-PL" sz="1400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0" name="ZoneTexte 95"/>
            <p:cNvSpPr txBox="1"/>
            <p:nvPr/>
          </p:nvSpPr>
          <p:spPr>
            <a:xfrm>
              <a:off x="4356923" y="6157595"/>
              <a:ext cx="269626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pl-PL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3" name="ZoneTexte 107"/>
          <p:cNvSpPr txBox="1"/>
          <p:nvPr/>
        </p:nvSpPr>
        <p:spPr>
          <a:xfrm>
            <a:off x="4332110" y="306074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1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ZoneTexte 108"/>
          <p:cNvSpPr txBox="1"/>
          <p:nvPr/>
        </p:nvSpPr>
        <p:spPr>
          <a:xfrm>
            <a:off x="1393970" y="323274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1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ZoneTexte 110"/>
          <p:cNvSpPr txBox="1"/>
          <p:nvPr/>
        </p:nvSpPr>
        <p:spPr>
          <a:xfrm>
            <a:off x="5719653" y="3051465"/>
            <a:ext cx="34289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smtClean="0">
                <a:latin typeface="Arial" pitchFamily="34" charset="0"/>
                <a:cs typeface="Arial" pitchFamily="34" charset="0"/>
              </a:rPr>
              <a:t>09:34:15, zespół A oddaje mecz walkowerem z powodu kontuzji zawodnika nr 2. Czas trwania 00:05:43.</a:t>
            </a:r>
            <a:endParaRPr lang="pl-PL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ZoneTexte 111"/>
          <p:cNvSpPr txBox="1"/>
          <p:nvPr/>
        </p:nvSpPr>
        <p:spPr>
          <a:xfrm>
            <a:off x="6446442" y="4260010"/>
            <a:ext cx="734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smtClean="0">
                <a:latin typeface="Arial" pitchFamily="34" charset="0"/>
                <a:cs typeface="Arial" pitchFamily="34" charset="0"/>
              </a:rPr>
              <a:t>Sędzia 1</a:t>
            </a:r>
          </a:p>
          <a:p>
            <a:endParaRPr lang="pl-PL" sz="1100" smtClean="0">
              <a:latin typeface="Arial" pitchFamily="34" charset="0"/>
              <a:cs typeface="Arial" pitchFamily="34" charset="0"/>
            </a:endParaRPr>
          </a:p>
          <a:p>
            <a:endParaRPr lang="pl-PL" sz="1100" smtClean="0">
              <a:latin typeface="Arial" pitchFamily="34" charset="0"/>
              <a:cs typeface="Arial" pitchFamily="34" charset="0"/>
            </a:endParaRPr>
          </a:p>
          <a:p>
            <a:r>
              <a:rPr lang="pl-PL" sz="1100" smtClean="0">
                <a:latin typeface="Arial" pitchFamily="34" charset="0"/>
                <a:cs typeface="Arial" pitchFamily="34" charset="0"/>
              </a:rPr>
              <a:t>SG</a:t>
            </a:r>
            <a:endParaRPr lang="pl-PL" sz="11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7" name="Image 134" descr="signature AUS transpare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4976" y="5691593"/>
            <a:ext cx="687708" cy="247575"/>
          </a:xfrm>
          <a:prstGeom prst="rect">
            <a:avLst/>
          </a:prstGeom>
        </p:spPr>
      </p:pic>
      <p:pic>
        <p:nvPicPr>
          <p:cNvPr id="118" name="Image 135" descr="signature NZL transparen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20562" y="5730625"/>
            <a:ext cx="860261" cy="169509"/>
          </a:xfrm>
          <a:prstGeom prst="rect">
            <a:avLst/>
          </a:prstGeom>
        </p:spPr>
      </p:pic>
      <p:pic>
        <p:nvPicPr>
          <p:cNvPr id="119" name="Image 136" descr="signature arbitre 1 transparen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92562" y="4466475"/>
            <a:ext cx="1071570" cy="201368"/>
          </a:xfrm>
          <a:prstGeom prst="rect">
            <a:avLst/>
          </a:prstGeom>
        </p:spPr>
      </p:pic>
      <p:pic>
        <p:nvPicPr>
          <p:cNvPr id="120" name="Image 137" descr="signature arbitre 2 transparen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13472" y="4689651"/>
            <a:ext cx="1143008" cy="196063"/>
          </a:xfrm>
          <a:prstGeom prst="rect">
            <a:avLst/>
          </a:prstGeom>
        </p:spPr>
      </p:pic>
      <p:pic>
        <p:nvPicPr>
          <p:cNvPr id="121" name="Image 138" descr="signature marqueur transparent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7786" y="4844138"/>
            <a:ext cx="795594" cy="199743"/>
          </a:xfrm>
          <a:prstGeom prst="rect">
            <a:avLst/>
          </a:prstGeom>
        </p:spPr>
      </p:pic>
      <p:pic>
        <p:nvPicPr>
          <p:cNvPr id="124" name="Image 114" descr="signature arbitre 1 transparen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32258" y="4260010"/>
            <a:ext cx="1300182" cy="244329"/>
          </a:xfrm>
          <a:prstGeom prst="rect">
            <a:avLst/>
          </a:prstGeom>
        </p:spPr>
      </p:pic>
      <p:sp>
        <p:nvSpPr>
          <p:cNvPr id="125" name="ZoneTexte 116"/>
          <p:cNvSpPr txBox="1"/>
          <p:nvPr/>
        </p:nvSpPr>
        <p:spPr>
          <a:xfrm>
            <a:off x="5012807" y="306074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1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ZoneTexte 117"/>
          <p:cNvSpPr txBox="1"/>
          <p:nvPr/>
        </p:nvSpPr>
        <p:spPr>
          <a:xfrm>
            <a:off x="708202" y="3060748"/>
            <a:ext cx="269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1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ZoneTexte 118"/>
          <p:cNvSpPr txBox="1"/>
          <p:nvPr/>
        </p:nvSpPr>
        <p:spPr>
          <a:xfrm>
            <a:off x="708202" y="3233798"/>
            <a:ext cx="269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1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ZoneTexte 119"/>
          <p:cNvSpPr txBox="1"/>
          <p:nvPr/>
        </p:nvSpPr>
        <p:spPr>
          <a:xfrm>
            <a:off x="5012807" y="3236524"/>
            <a:ext cx="269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1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ZoneTexte 120"/>
          <p:cNvSpPr txBox="1"/>
          <p:nvPr/>
        </p:nvSpPr>
        <p:spPr>
          <a:xfrm>
            <a:off x="2945574" y="340689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ZoneTexte 121"/>
          <p:cNvSpPr txBox="1"/>
          <p:nvPr/>
        </p:nvSpPr>
        <p:spPr>
          <a:xfrm>
            <a:off x="1393970" y="340689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1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ZoneTexte 122"/>
          <p:cNvSpPr txBox="1"/>
          <p:nvPr/>
        </p:nvSpPr>
        <p:spPr>
          <a:xfrm>
            <a:off x="2023981" y="340689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15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ZoneTexte 123"/>
          <p:cNvSpPr txBox="1"/>
          <p:nvPr/>
        </p:nvSpPr>
        <p:spPr>
          <a:xfrm>
            <a:off x="3707088" y="340689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" name="Image 139" descr="signature RD transparent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75069" y="4764066"/>
            <a:ext cx="923071" cy="358748"/>
          </a:xfrm>
          <a:prstGeom prst="rect">
            <a:avLst/>
          </a:prstGeom>
        </p:spPr>
      </p:pic>
      <p:sp>
        <p:nvSpPr>
          <p:cNvPr id="134" name="4 (titre)"/>
          <p:cNvSpPr txBox="1"/>
          <p:nvPr/>
        </p:nvSpPr>
        <p:spPr>
          <a:xfrm>
            <a:off x="1357290" y="360002"/>
            <a:ext cx="404576" cy="492443"/>
          </a:xfrm>
          <a:prstGeom prst="rect">
            <a:avLst/>
          </a:prstGeom>
          <a:noFill/>
        </p:spPr>
        <p:txBody>
          <a:bodyPr wrap="none" lIns="90000" tIns="0" rIns="90000" bIns="0" rtlCol="0">
            <a:spAutoFit/>
          </a:bodyPr>
          <a:lstStyle/>
          <a:p>
            <a:pPr algn="ctr"/>
            <a:r>
              <a:rPr lang="pl-PL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6</a:t>
            </a:r>
          </a:p>
        </p:txBody>
      </p:sp>
      <p:sp>
        <p:nvSpPr>
          <p:cNvPr id="135" name="FORFEIT"/>
          <p:cNvSpPr txBox="1"/>
          <p:nvPr/>
        </p:nvSpPr>
        <p:spPr>
          <a:xfrm>
            <a:off x="1680168" y="428604"/>
            <a:ext cx="671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SZCZEGÓLNE PRZYPADKI– zespół zdekompletowany w trakcie spotkania</a:t>
            </a:r>
          </a:p>
        </p:txBody>
      </p:sp>
      <p:sp>
        <p:nvSpPr>
          <p:cNvPr id="136" name="ZoneTexte 146"/>
          <p:cNvSpPr txBox="1"/>
          <p:nvPr/>
        </p:nvSpPr>
        <p:spPr>
          <a:xfrm>
            <a:off x="2428863" y="920633"/>
            <a:ext cx="25003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>
                <a:latin typeface="+mj-lt"/>
                <a:cs typeface="Arial" pitchFamily="34" charset="0"/>
              </a:rPr>
              <a:t>Zespół zdekompletowany podczas meczu w wyniku kontuzji lub dyskwalifikacji</a:t>
            </a:r>
          </a:p>
        </p:txBody>
      </p:sp>
      <p:pic>
        <p:nvPicPr>
          <p:cNvPr id="137" name="Image 147" descr="ballon transparent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144685" y="1134946"/>
            <a:ext cx="211162" cy="214315"/>
          </a:xfrm>
          <a:prstGeom prst="rect">
            <a:avLst/>
          </a:prstGeom>
        </p:spPr>
      </p:pic>
      <p:sp>
        <p:nvSpPr>
          <p:cNvPr id="138" name="ZoneTexte 102"/>
          <p:cNvSpPr txBox="1"/>
          <p:nvPr/>
        </p:nvSpPr>
        <p:spPr>
          <a:xfrm>
            <a:off x="708202" y="3406892"/>
            <a:ext cx="269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ZoneTexte 103"/>
          <p:cNvSpPr txBox="1"/>
          <p:nvPr/>
        </p:nvSpPr>
        <p:spPr>
          <a:xfrm>
            <a:off x="5012807" y="3406892"/>
            <a:ext cx="269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ZoneTexte 96"/>
          <p:cNvSpPr txBox="1"/>
          <p:nvPr/>
        </p:nvSpPr>
        <p:spPr>
          <a:xfrm>
            <a:off x="5719652" y="2177303"/>
            <a:ext cx="33745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latin typeface="Arial" pitchFamily="34" charset="0"/>
                <a:cs typeface="Arial" pitchFamily="34" charset="0"/>
              </a:rPr>
              <a:t>09:28:32, set 2, 10:12 zagrywa zespół B, zawodnik nr 2 zespołu A poprosił o pomoc medyczną.</a:t>
            </a:r>
          </a:p>
          <a:p>
            <a:r>
              <a:rPr lang="pl-PL" sz="1100" dirty="0" smtClean="0">
                <a:latin typeface="Arial" pitchFamily="34" charset="0"/>
                <a:cs typeface="Arial" pitchFamily="34" charset="0"/>
              </a:rPr>
              <a:t>09:29:15, odpowiednia akredytowana pomoc medyczna przybyła na boisko (początek Przerwy dla Kontuzjowanego Zawodnika).</a:t>
            </a:r>
          </a:p>
        </p:txBody>
      </p:sp>
      <p:sp>
        <p:nvSpPr>
          <p:cNvPr id="142" name="ZoneTexte 1"/>
          <p:cNvSpPr txBox="1"/>
          <p:nvPr/>
        </p:nvSpPr>
        <p:spPr>
          <a:xfrm>
            <a:off x="5719652" y="3634160"/>
            <a:ext cx="34569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smtClean="0">
                <a:latin typeface="Arial" pitchFamily="34" charset="0"/>
                <a:cs typeface="Arial" pitchFamily="34" charset="0"/>
              </a:rPr>
              <a:t>Całkowity czas trwania przerwy dla kontuzjowanego zawodnika doliczanej w meczu 00:05:43.</a:t>
            </a:r>
            <a:endParaRPr lang="pl-PL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ZoneTexte 3"/>
          <p:cNvSpPr txBox="1"/>
          <p:nvPr/>
        </p:nvSpPr>
        <p:spPr>
          <a:xfrm>
            <a:off x="2764181" y="3240556"/>
            <a:ext cx="26962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00" b="1" smtClean="0">
                <a:latin typeface="Arial" pitchFamily="34" charset="0"/>
                <a:cs typeface="Arial" pitchFamily="34" charset="0"/>
              </a:rPr>
              <a:t>*1</a:t>
            </a:r>
            <a:endParaRPr lang="pl-PL" sz="7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ZoneTexte 105"/>
          <p:cNvSpPr txBox="1"/>
          <p:nvPr/>
        </p:nvSpPr>
        <p:spPr>
          <a:xfrm>
            <a:off x="2764181" y="3572242"/>
            <a:ext cx="26962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00" b="1" smtClean="0">
                <a:latin typeface="Arial" pitchFamily="34" charset="0"/>
                <a:cs typeface="Arial" pitchFamily="34" charset="0"/>
              </a:rPr>
              <a:t>*2</a:t>
            </a:r>
            <a:endParaRPr lang="pl-PL" sz="7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ZoneTexte 106"/>
          <p:cNvSpPr txBox="1"/>
          <p:nvPr/>
        </p:nvSpPr>
        <p:spPr>
          <a:xfrm>
            <a:off x="5494064" y="2213302"/>
            <a:ext cx="26962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00" b="1" smtClean="0">
                <a:latin typeface="Arial" pitchFamily="34" charset="0"/>
                <a:cs typeface="Arial" pitchFamily="34" charset="0"/>
              </a:rPr>
              <a:t>*1</a:t>
            </a:r>
            <a:endParaRPr lang="pl-PL" sz="7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ZoneTexte 115"/>
          <p:cNvSpPr txBox="1"/>
          <p:nvPr/>
        </p:nvSpPr>
        <p:spPr>
          <a:xfrm>
            <a:off x="5503625" y="3703516"/>
            <a:ext cx="26962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00" b="1" smtClean="0">
                <a:latin typeface="Arial" pitchFamily="34" charset="0"/>
                <a:cs typeface="Arial" pitchFamily="34" charset="0"/>
              </a:rPr>
              <a:t>*2</a:t>
            </a:r>
            <a:endParaRPr lang="pl-PL" sz="7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ZoneTexte 99"/>
          <p:cNvSpPr txBox="1"/>
          <p:nvPr/>
        </p:nvSpPr>
        <p:spPr>
          <a:xfrm>
            <a:off x="1393247" y="3727726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b="1" smtClean="0">
                <a:latin typeface="Arial" pitchFamily="34" charset="0"/>
                <a:cs typeface="Arial" pitchFamily="34" charset="0"/>
              </a:rPr>
              <a:t>00</a:t>
            </a:r>
            <a:endParaRPr lang="pl-PL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ZoneTexte 126"/>
          <p:cNvSpPr txBox="1"/>
          <p:nvPr/>
        </p:nvSpPr>
        <p:spPr>
          <a:xfrm>
            <a:off x="1081033" y="3727726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b="1" smtClean="0">
                <a:latin typeface="Arial" pitchFamily="34" charset="0"/>
                <a:cs typeface="Arial" pitchFamily="34" charset="0"/>
              </a:rPr>
              <a:t>09</a:t>
            </a:r>
            <a:endParaRPr lang="pl-PL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ZoneTexte 127"/>
          <p:cNvSpPr txBox="1"/>
          <p:nvPr/>
        </p:nvSpPr>
        <p:spPr>
          <a:xfrm>
            <a:off x="4928832" y="3732670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b="1" dirty="0" smtClean="0">
                <a:latin typeface="Arial" pitchFamily="34" charset="0"/>
                <a:cs typeface="Arial" pitchFamily="34" charset="0"/>
              </a:rPr>
              <a:t>34</a:t>
            </a:r>
            <a:endParaRPr lang="pl-PL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ZoneTexte 128"/>
          <p:cNvSpPr txBox="1"/>
          <p:nvPr/>
        </p:nvSpPr>
        <p:spPr>
          <a:xfrm>
            <a:off x="4646419" y="3732670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b="1" dirty="0" smtClean="0">
                <a:latin typeface="Arial" pitchFamily="34" charset="0"/>
                <a:cs typeface="Arial" pitchFamily="34" charset="0"/>
              </a:rPr>
              <a:t>09</a:t>
            </a:r>
            <a:endParaRPr lang="pl-PL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ZoneTexte 129"/>
          <p:cNvSpPr txBox="1"/>
          <p:nvPr/>
        </p:nvSpPr>
        <p:spPr>
          <a:xfrm>
            <a:off x="3562198" y="3728550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b="1" smtClean="0">
                <a:latin typeface="Arial" pitchFamily="34" charset="0"/>
                <a:cs typeface="Arial" pitchFamily="34" charset="0"/>
              </a:rPr>
              <a:t>34</a:t>
            </a:r>
            <a:endParaRPr lang="pl-PL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ZoneTexte 130"/>
          <p:cNvSpPr txBox="1"/>
          <p:nvPr/>
        </p:nvSpPr>
        <p:spPr>
          <a:xfrm>
            <a:off x="3202158" y="3728550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b="1" smtClean="0">
                <a:latin typeface="Arial" pitchFamily="34" charset="0"/>
                <a:cs typeface="Arial" pitchFamily="34" charset="0"/>
              </a:rPr>
              <a:t>00</a:t>
            </a:r>
            <a:endParaRPr lang="pl-PL" sz="11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5" name="Image 1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012673"/>
            <a:ext cx="434525" cy="241689"/>
          </a:xfrm>
          <a:prstGeom prst="rect">
            <a:avLst/>
          </a:prstGeom>
        </p:spPr>
      </p:pic>
      <p:sp>
        <p:nvSpPr>
          <p:cNvPr id="156" name="ZoneTexte 141"/>
          <p:cNvSpPr txBox="1"/>
          <p:nvPr/>
        </p:nvSpPr>
        <p:spPr>
          <a:xfrm>
            <a:off x="1392887" y="306392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ZoneTexte 143"/>
          <p:cNvSpPr txBox="1"/>
          <p:nvPr/>
        </p:nvSpPr>
        <p:spPr>
          <a:xfrm>
            <a:off x="4332110" y="323317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ZoneTexte 144"/>
          <p:cNvSpPr txBox="1"/>
          <p:nvPr/>
        </p:nvSpPr>
        <p:spPr>
          <a:xfrm>
            <a:off x="4332110" y="339457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smtClean="0">
                <a:latin typeface="Arial" pitchFamily="34" charset="0"/>
                <a:cs typeface="Arial" pitchFamily="34" charset="0"/>
              </a:rPr>
              <a:t>0</a:t>
            </a:r>
            <a:endParaRPr lang="pl-PL" sz="1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5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13" grpId="0"/>
      <p:bldP spid="114" grpId="0"/>
      <p:bldP spid="116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8" grpId="0"/>
      <p:bldP spid="139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6" grpId="0"/>
      <p:bldP spid="157" grpId="0"/>
      <p:bldP spid="1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5" t="40936" b="20230"/>
          <a:stretch/>
        </p:blipFill>
        <p:spPr>
          <a:xfrm>
            <a:off x="3692705" y="2367143"/>
            <a:ext cx="5322412" cy="3279277"/>
          </a:xfrm>
          <a:prstGeom prst="rect">
            <a:avLst/>
          </a:prstGeom>
          <a:effectLst>
            <a:outerShdw blurRad="317500" dist="127000" dir="9120000" sx="101000" sy="101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4" y="6021288"/>
            <a:ext cx="799406" cy="836712"/>
          </a:xfrm>
          <a:prstGeom prst="rect">
            <a:avLst/>
          </a:prstGeom>
        </p:spPr>
      </p:pic>
      <p:pic>
        <p:nvPicPr>
          <p:cNvPr id="7" name="Obraz 6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169209"/>
            <a:ext cx="1999323" cy="688791"/>
          </a:xfrm>
          <a:prstGeom prst="rect">
            <a:avLst/>
          </a:prstGeom>
        </p:spPr>
      </p:pic>
      <p:pic>
        <p:nvPicPr>
          <p:cNvPr id="9" name="Image 1">
            <a:hlinkClick r:id="rId7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8" y="0"/>
            <a:ext cx="1085822" cy="675329"/>
          </a:xfrm>
          <a:prstGeom prst="rect">
            <a:avLst/>
          </a:prstGeom>
        </p:spPr>
      </p:pic>
      <p:sp>
        <p:nvSpPr>
          <p:cNvPr id="100" name="4 (titre)"/>
          <p:cNvSpPr txBox="1"/>
          <p:nvPr/>
        </p:nvSpPr>
        <p:spPr>
          <a:xfrm>
            <a:off x="1357291" y="360002"/>
            <a:ext cx="404576" cy="492443"/>
          </a:xfrm>
          <a:prstGeom prst="rect">
            <a:avLst/>
          </a:prstGeom>
          <a:noFill/>
        </p:spPr>
        <p:txBody>
          <a:bodyPr wrap="none" lIns="90000" tIns="0" rIns="90000" bIns="0" rtlCol="0">
            <a:spAutoFit/>
          </a:bodyPr>
          <a:lstStyle/>
          <a:p>
            <a:r>
              <a:rPr lang="pl-PL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6</a:t>
            </a:r>
          </a:p>
        </p:txBody>
      </p:sp>
      <p:sp>
        <p:nvSpPr>
          <p:cNvPr id="101" name="FORFEIT"/>
          <p:cNvSpPr txBox="1"/>
          <p:nvPr/>
        </p:nvSpPr>
        <p:spPr>
          <a:xfrm>
            <a:off x="1680168" y="428604"/>
            <a:ext cx="671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SZCZEGÓLNE PRZYPADKI– zespół zdekompletowany w trakcie spotkania</a:t>
            </a:r>
          </a:p>
        </p:txBody>
      </p:sp>
      <p:sp>
        <p:nvSpPr>
          <p:cNvPr id="102" name="ZoneTexte 90"/>
          <p:cNvSpPr txBox="1"/>
          <p:nvPr/>
        </p:nvSpPr>
        <p:spPr>
          <a:xfrm>
            <a:off x="1390966" y="1245856"/>
            <a:ext cx="25003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+mj-lt"/>
                <a:cs typeface="Arial" pitchFamily="34" charset="0"/>
              </a:rPr>
              <a:t>Zespół zdekompletowany podczas meczu w wyniku dyskwalifikacji</a:t>
            </a:r>
            <a:endParaRPr lang="pl-PL" sz="1400" dirty="0">
              <a:latin typeface="+mj-lt"/>
              <a:cs typeface="Arial" pitchFamily="34" charset="0"/>
            </a:endParaRPr>
          </a:p>
        </p:txBody>
      </p:sp>
      <p:pic>
        <p:nvPicPr>
          <p:cNvPr id="103" name="Image 91" descr="ballon 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06788" y="1460169"/>
            <a:ext cx="211162" cy="214315"/>
          </a:xfrm>
          <a:prstGeom prst="rect">
            <a:avLst/>
          </a:prstGeom>
        </p:spPr>
      </p:pic>
      <p:sp>
        <p:nvSpPr>
          <p:cNvPr id="107" name="ZoneTexte 192"/>
          <p:cNvSpPr txBox="1"/>
          <p:nvPr/>
        </p:nvSpPr>
        <p:spPr>
          <a:xfrm>
            <a:off x="3996457" y="2860169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Arial" pitchFamily="34" charset="0"/>
                <a:cs typeface="Arial" pitchFamily="34" charset="0"/>
              </a:rPr>
              <a:t>09:34:15, zespół A oddaje mecz walkowerem z powodu dyskwalifikacji zawodnika nr 2.</a:t>
            </a:r>
            <a:endParaRPr lang="pl-PL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6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4" y="6021288"/>
            <a:ext cx="799406" cy="836712"/>
          </a:xfrm>
          <a:prstGeom prst="rect">
            <a:avLst/>
          </a:prstGeom>
        </p:spPr>
      </p:pic>
      <p:pic>
        <p:nvPicPr>
          <p:cNvPr id="7" name="Obraz 6" descr="Untitl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69209"/>
            <a:ext cx="1999323" cy="688791"/>
          </a:xfrm>
          <a:prstGeom prst="rect">
            <a:avLst/>
          </a:prstGeom>
        </p:spPr>
      </p:pic>
      <p:pic>
        <p:nvPicPr>
          <p:cNvPr id="9" name="Image 1">
            <a:hlinkClick r:id="rId6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8" y="0"/>
            <a:ext cx="1085822" cy="675329"/>
          </a:xfrm>
          <a:prstGeom prst="rect">
            <a:avLst/>
          </a:prstGeom>
        </p:spPr>
      </p:pic>
      <p:sp>
        <p:nvSpPr>
          <p:cNvPr id="11" name="ZoneTexte 88"/>
          <p:cNvSpPr txBox="1"/>
          <p:nvPr/>
        </p:nvSpPr>
        <p:spPr>
          <a:xfrm>
            <a:off x="2427282" y="931757"/>
            <a:ext cx="62667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latin typeface="+mj-lt"/>
                <a:cs typeface="Arial" pitchFamily="34" charset="0"/>
              </a:rPr>
              <a:t>Należy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użyć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drugi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protokół</a:t>
            </a:r>
            <a:r>
              <a:rPr lang="fr-FR" sz="1400" dirty="0" smtClean="0">
                <a:latin typeface="+mj-lt"/>
                <a:cs typeface="Arial" pitchFamily="34" charset="0"/>
              </a:rPr>
              <a:t> z  </a:t>
            </a:r>
            <a:r>
              <a:rPr lang="fr-FR" sz="1400" dirty="0" err="1" smtClean="0">
                <a:latin typeface="+mj-lt"/>
                <a:cs typeface="Arial" pitchFamily="34" charset="0"/>
              </a:rPr>
              <a:t>całkowicie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wypełnioną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górną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częścią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pierwszej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strony</a:t>
            </a:r>
            <a:r>
              <a:rPr lang="fr-FR" sz="1400" dirty="0" smtClean="0">
                <a:latin typeface="+mj-lt"/>
                <a:cs typeface="Arial" pitchFamily="34" charset="0"/>
              </a:rPr>
              <a:t>, </a:t>
            </a:r>
            <a:r>
              <a:rPr lang="fr-FR" sz="1400" dirty="0" err="1" smtClean="0">
                <a:latin typeface="+mj-lt"/>
                <a:cs typeface="Arial" pitchFamily="34" charset="0"/>
              </a:rPr>
              <a:t>wraz</a:t>
            </a:r>
            <a:r>
              <a:rPr lang="fr-FR" sz="1400" dirty="0" smtClean="0">
                <a:latin typeface="+mj-lt"/>
                <a:cs typeface="Arial" pitchFamily="34" charset="0"/>
              </a:rPr>
              <a:t> z </a:t>
            </a:r>
            <a:r>
              <a:rPr lang="fr-FR" sz="1400" dirty="0" err="1" smtClean="0">
                <a:latin typeface="+mj-lt"/>
                <a:cs typeface="Arial" pitchFamily="34" charset="0"/>
              </a:rPr>
              <a:t>wpisaniem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właściwej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kolejności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zagrywki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przeniesionej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ze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wszystkimi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detalami</a:t>
            </a:r>
            <a:r>
              <a:rPr lang="fr-FR" sz="1400" dirty="0" smtClean="0">
                <a:latin typeface="+mj-lt"/>
                <a:cs typeface="Arial" pitchFamily="34" charset="0"/>
              </a:rPr>
              <a:t> z </a:t>
            </a:r>
            <a:r>
              <a:rPr lang="fr-FR" sz="1400" dirty="0" err="1" smtClean="0">
                <a:latin typeface="+mj-lt"/>
                <a:cs typeface="Arial" pitchFamily="34" charset="0"/>
              </a:rPr>
              <a:t>protokołu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oryginalnego</a:t>
            </a:r>
            <a:endParaRPr lang="fr-FR" sz="1400" dirty="0" smtClean="0">
              <a:latin typeface="+mj-lt"/>
              <a:cs typeface="Arial" pitchFamily="34" charset="0"/>
            </a:endParaRPr>
          </a:p>
        </p:txBody>
      </p:sp>
      <p:pic>
        <p:nvPicPr>
          <p:cNvPr id="12" name="Image 97" descr="ballon transparen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3108" y="1193932"/>
            <a:ext cx="211162" cy="214315"/>
          </a:xfrm>
          <a:prstGeom prst="rect">
            <a:avLst/>
          </a:prstGeom>
        </p:spPr>
      </p:pic>
      <p:sp>
        <p:nvSpPr>
          <p:cNvPr id="13" name="4 (titre)"/>
          <p:cNvSpPr txBox="1"/>
          <p:nvPr/>
        </p:nvSpPr>
        <p:spPr>
          <a:xfrm>
            <a:off x="1357291" y="360002"/>
            <a:ext cx="404576" cy="492443"/>
          </a:xfrm>
          <a:prstGeom prst="rect">
            <a:avLst/>
          </a:prstGeom>
          <a:noFill/>
        </p:spPr>
        <p:txBody>
          <a:bodyPr wrap="none" lIns="90000" tIns="0" rIns="90000" bIns="0" rtlCol="0">
            <a:spAutoFit/>
          </a:bodyPr>
          <a:lstStyle/>
          <a:p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6</a:t>
            </a:r>
          </a:p>
        </p:txBody>
      </p:sp>
      <p:sp>
        <p:nvSpPr>
          <p:cNvPr id="14" name="FORFEIT"/>
          <p:cNvSpPr txBox="1"/>
          <p:nvPr/>
        </p:nvSpPr>
        <p:spPr>
          <a:xfrm>
            <a:off x="1680168" y="428604"/>
            <a:ext cx="5135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SZCZEGÓLNE PRZYPADKI–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brak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miejsca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na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dalszy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zapis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0" stA="58000" endPos="39000" dist="29997" dir="5400000" sy="-100000" algn="bl" rotWithShape="0"/>
              </a:effectLst>
              <a:latin typeface="Impact" pitchFamily="34" charset="0"/>
              <a:cs typeface="Segoe UI" pitchFamily="34" charset="0"/>
            </a:endParaRPr>
          </a:p>
        </p:txBody>
      </p:sp>
      <p:sp>
        <p:nvSpPr>
          <p:cNvPr id="297" name="ZoneTexte 372"/>
          <p:cNvSpPr txBox="1"/>
          <p:nvPr/>
        </p:nvSpPr>
        <p:spPr>
          <a:xfrm>
            <a:off x="2432410" y="1652176"/>
            <a:ext cx="5315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latin typeface="+mj-lt"/>
                <a:cs typeface="Arial" pitchFamily="34" charset="0"/>
              </a:rPr>
              <a:t>Seta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należy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dokończyć</a:t>
            </a:r>
            <a:r>
              <a:rPr lang="fr-FR" sz="1400" dirty="0" smtClean="0">
                <a:latin typeface="+mj-lt"/>
                <a:cs typeface="Arial" pitchFamily="34" charset="0"/>
              </a:rPr>
              <a:t> w </a:t>
            </a:r>
            <a:r>
              <a:rPr lang="fr-FR" sz="1400" dirty="0" err="1" smtClean="0">
                <a:latin typeface="+mj-lt"/>
                <a:cs typeface="Arial" pitchFamily="34" charset="0"/>
              </a:rPr>
              <a:t>oryginalnym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protokole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we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wszystkich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pozostałych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polach</a:t>
            </a:r>
            <a:r>
              <a:rPr lang="fr-FR" sz="1400" dirty="0" smtClean="0">
                <a:latin typeface="+mj-lt"/>
                <a:cs typeface="Arial" pitchFamily="34" charset="0"/>
              </a:rPr>
              <a:t> z </a:t>
            </a:r>
            <a:r>
              <a:rPr lang="fr-FR" sz="1400" dirty="0" err="1" smtClean="0">
                <a:latin typeface="+mj-lt"/>
                <a:cs typeface="Arial" pitchFamily="34" charset="0"/>
              </a:rPr>
              <a:t>dostępnym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miejscem</a:t>
            </a:r>
            <a:endParaRPr lang="fr-FR" sz="1400" dirty="0">
              <a:latin typeface="+mj-lt"/>
              <a:cs typeface="Arial" pitchFamily="34" charset="0"/>
            </a:endParaRPr>
          </a:p>
        </p:txBody>
      </p:sp>
      <p:pic>
        <p:nvPicPr>
          <p:cNvPr id="298" name="Image 373" descr="ballon transparen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8238" y="1818226"/>
            <a:ext cx="211162" cy="214315"/>
          </a:xfrm>
          <a:prstGeom prst="rect">
            <a:avLst/>
          </a:prstGeom>
        </p:spPr>
      </p:pic>
      <p:grpSp>
        <p:nvGrpSpPr>
          <p:cNvPr id="2" name="Grupa 1"/>
          <p:cNvGrpSpPr/>
          <p:nvPr/>
        </p:nvGrpSpPr>
        <p:grpSpPr>
          <a:xfrm>
            <a:off x="135497" y="2276149"/>
            <a:ext cx="8718586" cy="3784600"/>
            <a:chOff x="147862" y="127000"/>
            <a:chExt cx="8718586" cy="3784600"/>
          </a:xfrm>
        </p:grpSpPr>
        <p:pic>
          <p:nvPicPr>
            <p:cNvPr id="299" name="Picture 24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" t="1919" r="781" b="40164"/>
            <a:stretch/>
          </p:blipFill>
          <p:spPr>
            <a:xfrm>
              <a:off x="147862" y="127000"/>
              <a:ext cx="8718586" cy="3784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300" name="ZoneTexte 32"/>
            <p:cNvSpPr txBox="1"/>
            <p:nvPr/>
          </p:nvSpPr>
          <p:spPr>
            <a:xfrm>
              <a:off x="2030072" y="2721149"/>
              <a:ext cx="287258" cy="247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301" name="ZoneTexte 34"/>
            <p:cNvSpPr txBox="1"/>
            <p:nvPr/>
          </p:nvSpPr>
          <p:spPr>
            <a:xfrm>
              <a:off x="2236094" y="2311416"/>
              <a:ext cx="4683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Arial" pitchFamily="34" charset="0"/>
                  <a:cs typeface="Arial" pitchFamily="34" charset="0"/>
                </a:rPr>
                <a:t>AUT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ZoneTexte 35"/>
            <p:cNvSpPr txBox="1"/>
            <p:nvPr/>
          </p:nvSpPr>
          <p:spPr>
            <a:xfrm>
              <a:off x="2236094" y="2744352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Arial" pitchFamily="34" charset="0"/>
                  <a:cs typeface="Arial" pitchFamily="34" charset="0"/>
                </a:rPr>
                <a:t>BRA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Rectangle 250"/>
            <p:cNvSpPr/>
            <p:nvPr/>
          </p:nvSpPr>
          <p:spPr>
            <a:xfrm>
              <a:off x="622992" y="180570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Rectangle 251"/>
            <p:cNvSpPr/>
            <p:nvPr/>
          </p:nvSpPr>
          <p:spPr>
            <a:xfrm>
              <a:off x="630192" y="3318388"/>
              <a:ext cx="252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305" name="Rectangle 252"/>
            <p:cNvSpPr/>
            <p:nvPr/>
          </p:nvSpPr>
          <p:spPr>
            <a:xfrm>
              <a:off x="630192" y="1960397"/>
              <a:ext cx="252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Rectangle 253"/>
            <p:cNvSpPr/>
            <p:nvPr/>
          </p:nvSpPr>
          <p:spPr>
            <a:xfrm>
              <a:off x="622992" y="317551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307" name="ZoneTexte 74"/>
            <p:cNvSpPr txBox="1"/>
            <p:nvPr/>
          </p:nvSpPr>
          <p:spPr>
            <a:xfrm>
              <a:off x="2026897" y="2286654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ZoneTexte 34"/>
            <p:cNvSpPr txBox="1"/>
            <p:nvPr/>
          </p:nvSpPr>
          <p:spPr>
            <a:xfrm>
              <a:off x="2558115" y="2096117"/>
              <a:ext cx="75533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>
                  <a:latin typeface="Arial" pitchFamily="34" charset="0"/>
                  <a:cs typeface="Arial" pitchFamily="34" charset="0"/>
                </a:rPr>
                <a:t>(czerwone)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heure début 0"/>
            <p:cNvSpPr/>
            <p:nvPr/>
          </p:nvSpPr>
          <p:spPr>
            <a:xfrm>
              <a:off x="7147156" y="156159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heure début 9"/>
            <p:cNvSpPr/>
            <p:nvPr/>
          </p:nvSpPr>
          <p:spPr>
            <a:xfrm>
              <a:off x="7348756" y="156159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fr-F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heure début 0"/>
            <p:cNvSpPr/>
            <p:nvPr/>
          </p:nvSpPr>
          <p:spPr>
            <a:xfrm>
              <a:off x="7716020" y="156159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1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heure début 0"/>
            <p:cNvSpPr/>
            <p:nvPr/>
          </p:nvSpPr>
          <p:spPr>
            <a:xfrm>
              <a:off x="7924820" y="156159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1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rouge I"/>
            <p:cNvSpPr/>
            <p:nvPr/>
          </p:nvSpPr>
          <p:spPr>
            <a:xfrm>
              <a:off x="291718" y="1827408"/>
              <a:ext cx="288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point 1  B2"/>
            <p:cNvSpPr/>
            <p:nvPr/>
          </p:nvSpPr>
          <p:spPr>
            <a:xfrm>
              <a:off x="2561046" y="318930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rouge III"/>
            <p:cNvSpPr/>
            <p:nvPr/>
          </p:nvSpPr>
          <p:spPr>
            <a:xfrm>
              <a:off x="291718" y="1970284"/>
              <a:ext cx="288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rouge II"/>
            <p:cNvSpPr/>
            <p:nvPr/>
          </p:nvSpPr>
          <p:spPr>
            <a:xfrm>
              <a:off x="291718" y="3200730"/>
              <a:ext cx="288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rouge IV"/>
            <p:cNvSpPr/>
            <p:nvPr/>
          </p:nvSpPr>
          <p:spPr>
            <a:xfrm>
              <a:off x="291718" y="3337530"/>
              <a:ext cx="288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point 3 B1"/>
            <p:cNvSpPr/>
            <p:nvPr/>
          </p:nvSpPr>
          <p:spPr>
            <a:xfrm>
              <a:off x="2561046" y="332483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point 2 A1"/>
            <p:cNvSpPr/>
            <p:nvPr/>
          </p:nvSpPr>
          <p:spPr>
            <a:xfrm>
              <a:off x="2553971" y="1821058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point 3 A2"/>
            <p:cNvSpPr/>
            <p:nvPr/>
          </p:nvSpPr>
          <p:spPr>
            <a:xfrm>
              <a:off x="2553971" y="196348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21" name="rotation 1 A1"/>
            <p:cNvCxnSpPr/>
            <p:nvPr/>
          </p:nvCxnSpPr>
          <p:spPr>
            <a:xfrm rot="16200000" flipH="1">
              <a:off x="2769972" y="1821058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rotation 2 A1"/>
            <p:cNvCxnSpPr/>
            <p:nvPr/>
          </p:nvCxnSpPr>
          <p:spPr>
            <a:xfrm rot="16200000" flipH="1">
              <a:off x="3035628" y="1821058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rotation 1 A2"/>
            <p:cNvCxnSpPr/>
            <p:nvPr/>
          </p:nvCxnSpPr>
          <p:spPr>
            <a:xfrm rot="16200000" flipH="1">
              <a:off x="2769972" y="197028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rotation 1 B1"/>
            <p:cNvCxnSpPr/>
            <p:nvPr/>
          </p:nvCxnSpPr>
          <p:spPr>
            <a:xfrm rot="16200000" flipH="1">
              <a:off x="2770720" y="333880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rotation 1 B2"/>
            <p:cNvCxnSpPr/>
            <p:nvPr/>
          </p:nvCxnSpPr>
          <p:spPr>
            <a:xfrm rot="16200000" flipH="1">
              <a:off x="2770720" y="319248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marque 1 A"/>
            <p:cNvCxnSpPr/>
            <p:nvPr/>
          </p:nvCxnSpPr>
          <p:spPr>
            <a:xfrm rot="16200000" flipH="1">
              <a:off x="2855428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marque 2 A"/>
            <p:cNvCxnSpPr/>
            <p:nvPr/>
          </p:nvCxnSpPr>
          <p:spPr>
            <a:xfrm rot="16200000" flipH="1">
              <a:off x="2945453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marque 1 B"/>
            <p:cNvCxnSpPr/>
            <p:nvPr/>
          </p:nvCxnSpPr>
          <p:spPr>
            <a:xfrm rot="16200000" flipH="1">
              <a:off x="2855428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switch 4:3"/>
            <p:cNvSpPr/>
            <p:nvPr/>
          </p:nvSpPr>
          <p:spPr>
            <a:xfrm>
              <a:off x="8307951" y="1781888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4  3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0" name="marque 3 A"/>
            <p:cNvCxnSpPr/>
            <p:nvPr/>
          </p:nvCxnSpPr>
          <p:spPr>
            <a:xfrm rot="16200000" flipH="1">
              <a:off x="3035478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marque 2B"/>
            <p:cNvCxnSpPr/>
            <p:nvPr/>
          </p:nvCxnSpPr>
          <p:spPr>
            <a:xfrm rot="16200000" flipH="1">
              <a:off x="2945453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marque 3 B"/>
            <p:cNvCxnSpPr/>
            <p:nvPr/>
          </p:nvCxnSpPr>
          <p:spPr>
            <a:xfrm rot="16200000" flipH="1">
              <a:off x="3035478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marque 4 A"/>
            <p:cNvCxnSpPr/>
            <p:nvPr/>
          </p:nvCxnSpPr>
          <p:spPr>
            <a:xfrm rot="16200000" flipH="1">
              <a:off x="3125503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point 5 A1"/>
            <p:cNvSpPr/>
            <p:nvPr/>
          </p:nvSpPr>
          <p:spPr>
            <a:xfrm>
              <a:off x="2808482" y="182026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point 8 A1"/>
            <p:cNvSpPr/>
            <p:nvPr/>
          </p:nvSpPr>
          <p:spPr>
            <a:xfrm>
              <a:off x="3083814" y="1817091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point 15 A1"/>
            <p:cNvSpPr/>
            <p:nvPr/>
          </p:nvSpPr>
          <p:spPr>
            <a:xfrm>
              <a:off x="3360064" y="181391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point 18 A1"/>
            <p:cNvSpPr/>
            <p:nvPr/>
          </p:nvSpPr>
          <p:spPr>
            <a:xfrm>
              <a:off x="3633116" y="1810741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18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point 20 A1"/>
            <p:cNvSpPr/>
            <p:nvPr/>
          </p:nvSpPr>
          <p:spPr>
            <a:xfrm>
              <a:off x="3928731" y="1810741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point 6 A2"/>
            <p:cNvSpPr/>
            <p:nvPr/>
          </p:nvSpPr>
          <p:spPr>
            <a:xfrm>
              <a:off x="2805645" y="1970629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point 10 A2"/>
            <p:cNvSpPr/>
            <p:nvPr/>
          </p:nvSpPr>
          <p:spPr>
            <a:xfrm>
              <a:off x="3080977" y="1967454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point 16 A2"/>
            <p:cNvSpPr/>
            <p:nvPr/>
          </p:nvSpPr>
          <p:spPr>
            <a:xfrm>
              <a:off x="3357227" y="1964279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16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point 19 A2"/>
            <p:cNvSpPr/>
            <p:nvPr/>
          </p:nvSpPr>
          <p:spPr>
            <a:xfrm>
              <a:off x="3630279" y="1961104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19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point 21 A2"/>
            <p:cNvSpPr/>
            <p:nvPr/>
          </p:nvSpPr>
          <p:spPr>
            <a:xfrm>
              <a:off x="3928731" y="1965089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point 5 B2"/>
            <p:cNvSpPr/>
            <p:nvPr/>
          </p:nvSpPr>
          <p:spPr>
            <a:xfrm>
              <a:off x="2804766" y="318930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point 8 B2"/>
            <p:cNvSpPr/>
            <p:nvPr/>
          </p:nvSpPr>
          <p:spPr>
            <a:xfrm>
              <a:off x="3090518" y="318930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point 11 B2"/>
            <p:cNvSpPr/>
            <p:nvPr/>
          </p:nvSpPr>
          <p:spPr>
            <a:xfrm>
              <a:off x="3376270" y="318930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point 14 B2"/>
            <p:cNvSpPr/>
            <p:nvPr/>
          </p:nvSpPr>
          <p:spPr>
            <a:xfrm>
              <a:off x="3662022" y="318930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point 18 B2"/>
            <p:cNvSpPr/>
            <p:nvPr/>
          </p:nvSpPr>
          <p:spPr>
            <a:xfrm>
              <a:off x="3947774" y="3192249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point 6 B1"/>
            <p:cNvSpPr/>
            <p:nvPr/>
          </p:nvSpPr>
          <p:spPr>
            <a:xfrm>
              <a:off x="2804766" y="332483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point 10 B1"/>
            <p:cNvSpPr/>
            <p:nvPr/>
          </p:nvSpPr>
          <p:spPr>
            <a:xfrm>
              <a:off x="3090518" y="332483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point 12 B1"/>
            <p:cNvSpPr/>
            <p:nvPr/>
          </p:nvSpPr>
          <p:spPr>
            <a:xfrm>
              <a:off x="3376270" y="332483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point 17 B1"/>
            <p:cNvSpPr/>
            <p:nvPr/>
          </p:nvSpPr>
          <p:spPr>
            <a:xfrm>
              <a:off x="3662022" y="332483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3" name="rotation 3 A1"/>
            <p:cNvCxnSpPr/>
            <p:nvPr/>
          </p:nvCxnSpPr>
          <p:spPr>
            <a:xfrm rot="16200000" flipH="1">
              <a:off x="3303774" y="1821058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rotation 4 A1"/>
            <p:cNvCxnSpPr/>
            <p:nvPr/>
          </p:nvCxnSpPr>
          <p:spPr>
            <a:xfrm rot="16200000" flipH="1">
              <a:off x="3583176" y="1821058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rotation 5 A1"/>
            <p:cNvCxnSpPr/>
            <p:nvPr/>
          </p:nvCxnSpPr>
          <p:spPr>
            <a:xfrm rot="16200000" flipH="1">
              <a:off x="3850840" y="1821058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rotation 6 A1"/>
            <p:cNvCxnSpPr/>
            <p:nvPr/>
          </p:nvCxnSpPr>
          <p:spPr>
            <a:xfrm rot="16200000" flipH="1">
              <a:off x="4116493" y="1821058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rotation 2 A2"/>
            <p:cNvCxnSpPr/>
            <p:nvPr/>
          </p:nvCxnSpPr>
          <p:spPr>
            <a:xfrm rot="16200000" flipH="1">
              <a:off x="3036268" y="197028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rotation 3 A2"/>
            <p:cNvCxnSpPr/>
            <p:nvPr/>
          </p:nvCxnSpPr>
          <p:spPr>
            <a:xfrm rot="16200000" flipH="1">
              <a:off x="3303351" y="197028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rotation 4 A2"/>
            <p:cNvCxnSpPr/>
            <p:nvPr/>
          </p:nvCxnSpPr>
          <p:spPr>
            <a:xfrm rot="16200000" flipH="1">
              <a:off x="3576402" y="197028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rotation 5 A2"/>
            <p:cNvCxnSpPr/>
            <p:nvPr/>
          </p:nvCxnSpPr>
          <p:spPr>
            <a:xfrm rot="16200000" flipH="1">
              <a:off x="3848234" y="197028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rotation 2 B1"/>
            <p:cNvCxnSpPr/>
            <p:nvPr/>
          </p:nvCxnSpPr>
          <p:spPr>
            <a:xfrm rot="16200000" flipH="1">
              <a:off x="3037708" y="333880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rotation 3 B1"/>
            <p:cNvCxnSpPr/>
            <p:nvPr/>
          </p:nvCxnSpPr>
          <p:spPr>
            <a:xfrm rot="16200000" flipH="1">
              <a:off x="3307585" y="333880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rotation 4 B1"/>
            <p:cNvCxnSpPr/>
            <p:nvPr/>
          </p:nvCxnSpPr>
          <p:spPr>
            <a:xfrm rot="16200000" flipH="1">
              <a:off x="3580636" y="333880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rotation 5 B1"/>
            <p:cNvCxnSpPr/>
            <p:nvPr/>
          </p:nvCxnSpPr>
          <p:spPr>
            <a:xfrm rot="16200000" flipH="1">
              <a:off x="3850514" y="333880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rotation 2 B2"/>
            <p:cNvCxnSpPr/>
            <p:nvPr/>
          </p:nvCxnSpPr>
          <p:spPr>
            <a:xfrm rot="16200000" flipH="1">
              <a:off x="3034533" y="319248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rotation 3 B2"/>
            <p:cNvCxnSpPr/>
            <p:nvPr/>
          </p:nvCxnSpPr>
          <p:spPr>
            <a:xfrm rot="16200000" flipH="1">
              <a:off x="3304410" y="319248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rotation 4 B2"/>
            <p:cNvCxnSpPr/>
            <p:nvPr/>
          </p:nvCxnSpPr>
          <p:spPr>
            <a:xfrm rot="16200000" flipH="1">
              <a:off x="3580636" y="319248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rotation 5 B2"/>
            <p:cNvCxnSpPr/>
            <p:nvPr/>
          </p:nvCxnSpPr>
          <p:spPr>
            <a:xfrm rot="16200000" flipH="1">
              <a:off x="3840989" y="319248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rotation 6 B2"/>
            <p:cNvCxnSpPr/>
            <p:nvPr/>
          </p:nvCxnSpPr>
          <p:spPr>
            <a:xfrm rot="16200000" flipH="1">
              <a:off x="4123566" y="319248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marque 1 A"/>
            <p:cNvCxnSpPr/>
            <p:nvPr/>
          </p:nvCxnSpPr>
          <p:spPr>
            <a:xfrm rot="16200000" flipH="1">
              <a:off x="3215528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marque 2 A"/>
            <p:cNvCxnSpPr/>
            <p:nvPr/>
          </p:nvCxnSpPr>
          <p:spPr>
            <a:xfrm rot="16200000" flipH="1">
              <a:off x="3305553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marque 1 B"/>
            <p:cNvCxnSpPr/>
            <p:nvPr/>
          </p:nvCxnSpPr>
          <p:spPr>
            <a:xfrm rot="16200000" flipH="1">
              <a:off x="3125503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switch 8:6"/>
            <p:cNvSpPr/>
            <p:nvPr/>
          </p:nvSpPr>
          <p:spPr>
            <a:xfrm>
              <a:off x="8295251" y="1948129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8  6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4" name="switch 11:10"/>
            <p:cNvSpPr/>
            <p:nvPr/>
          </p:nvSpPr>
          <p:spPr>
            <a:xfrm>
              <a:off x="8295251" y="2090029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11 10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switch 16:12"/>
            <p:cNvSpPr/>
            <p:nvPr/>
          </p:nvSpPr>
          <p:spPr>
            <a:xfrm>
              <a:off x="8295251" y="2289119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16 12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switch 19:16"/>
            <p:cNvSpPr/>
            <p:nvPr/>
          </p:nvSpPr>
          <p:spPr>
            <a:xfrm>
              <a:off x="8295251" y="2475469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1</a:t>
              </a:r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77" name="marque 3 A"/>
            <p:cNvCxnSpPr/>
            <p:nvPr/>
          </p:nvCxnSpPr>
          <p:spPr>
            <a:xfrm rot="16200000" flipH="1">
              <a:off x="3395578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marque 2B"/>
            <p:cNvCxnSpPr/>
            <p:nvPr/>
          </p:nvCxnSpPr>
          <p:spPr>
            <a:xfrm rot="16200000" flipH="1">
              <a:off x="3215528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marque 3 B"/>
            <p:cNvCxnSpPr/>
            <p:nvPr/>
          </p:nvCxnSpPr>
          <p:spPr>
            <a:xfrm rot="16200000" flipH="1">
              <a:off x="3305553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marque 4 A"/>
            <p:cNvCxnSpPr/>
            <p:nvPr/>
          </p:nvCxnSpPr>
          <p:spPr>
            <a:xfrm rot="16200000" flipH="1">
              <a:off x="3485603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marque 5 A"/>
            <p:cNvCxnSpPr/>
            <p:nvPr/>
          </p:nvCxnSpPr>
          <p:spPr>
            <a:xfrm rot="16200000" flipH="1">
              <a:off x="3575628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marque 4 B"/>
            <p:cNvCxnSpPr/>
            <p:nvPr/>
          </p:nvCxnSpPr>
          <p:spPr>
            <a:xfrm rot="16200000" flipH="1">
              <a:off x="3395578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marque 5 B"/>
            <p:cNvCxnSpPr/>
            <p:nvPr/>
          </p:nvCxnSpPr>
          <p:spPr>
            <a:xfrm rot="16200000" flipH="1">
              <a:off x="3485603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marque 6 A"/>
            <p:cNvCxnSpPr/>
            <p:nvPr/>
          </p:nvCxnSpPr>
          <p:spPr>
            <a:xfrm rot="16200000" flipH="1">
              <a:off x="3689978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marque 7 B"/>
            <p:cNvCxnSpPr/>
            <p:nvPr/>
          </p:nvCxnSpPr>
          <p:spPr>
            <a:xfrm rot="16200000" flipH="1">
              <a:off x="3575628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marque 7 A"/>
            <p:cNvCxnSpPr/>
            <p:nvPr/>
          </p:nvCxnSpPr>
          <p:spPr>
            <a:xfrm rot="16200000" flipH="1">
              <a:off x="3807503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marque 8 A"/>
            <p:cNvCxnSpPr/>
            <p:nvPr/>
          </p:nvCxnSpPr>
          <p:spPr>
            <a:xfrm rot="16200000" flipH="1">
              <a:off x="3937108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marque 6 B"/>
            <p:cNvCxnSpPr/>
            <p:nvPr/>
          </p:nvCxnSpPr>
          <p:spPr>
            <a:xfrm rot="16200000" flipH="1">
              <a:off x="3700454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marque 8 B"/>
            <p:cNvCxnSpPr/>
            <p:nvPr/>
          </p:nvCxnSpPr>
          <p:spPr>
            <a:xfrm rot="16200000" flipH="1">
              <a:off x="3828455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marque 9 A"/>
            <p:cNvCxnSpPr/>
            <p:nvPr/>
          </p:nvCxnSpPr>
          <p:spPr>
            <a:xfrm rot="16200000" flipH="1">
              <a:off x="4063538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marque 10 A"/>
            <p:cNvCxnSpPr/>
            <p:nvPr/>
          </p:nvCxnSpPr>
          <p:spPr>
            <a:xfrm rot="16200000" flipH="1">
              <a:off x="4193143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marque 9 B"/>
            <p:cNvCxnSpPr/>
            <p:nvPr/>
          </p:nvCxnSpPr>
          <p:spPr>
            <a:xfrm rot="16200000" flipH="1">
              <a:off x="3953281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marque 9 B"/>
            <p:cNvCxnSpPr/>
            <p:nvPr/>
          </p:nvCxnSpPr>
          <p:spPr>
            <a:xfrm rot="16200000" flipH="1">
              <a:off x="4078107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marque 11 A"/>
            <p:cNvCxnSpPr/>
            <p:nvPr/>
          </p:nvCxnSpPr>
          <p:spPr>
            <a:xfrm rot="16200000" flipH="1">
              <a:off x="4316398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marque 12 A"/>
            <p:cNvCxnSpPr/>
            <p:nvPr/>
          </p:nvCxnSpPr>
          <p:spPr>
            <a:xfrm rot="16200000" flipH="1">
              <a:off x="4446003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marque 13 A"/>
            <p:cNvCxnSpPr/>
            <p:nvPr/>
          </p:nvCxnSpPr>
          <p:spPr>
            <a:xfrm rot="16200000" flipH="1">
              <a:off x="4569258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marque 14 A"/>
            <p:cNvCxnSpPr/>
            <p:nvPr/>
          </p:nvCxnSpPr>
          <p:spPr>
            <a:xfrm rot="16200000" flipH="1">
              <a:off x="4828468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marque 15 A"/>
            <p:cNvCxnSpPr/>
            <p:nvPr/>
          </p:nvCxnSpPr>
          <p:spPr>
            <a:xfrm rot="16200000" flipH="1">
              <a:off x="4958073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marque 11 B"/>
            <p:cNvCxnSpPr/>
            <p:nvPr/>
          </p:nvCxnSpPr>
          <p:spPr>
            <a:xfrm rot="16200000" flipH="1">
              <a:off x="4206108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marque 16 A"/>
            <p:cNvCxnSpPr/>
            <p:nvPr/>
          </p:nvCxnSpPr>
          <p:spPr>
            <a:xfrm rot="16200000" flipH="1">
              <a:off x="5087676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marque 12 B"/>
            <p:cNvCxnSpPr/>
            <p:nvPr/>
          </p:nvCxnSpPr>
          <p:spPr>
            <a:xfrm rot="16200000" flipH="1">
              <a:off x="4337284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marque 13 B"/>
            <p:cNvCxnSpPr/>
            <p:nvPr/>
          </p:nvCxnSpPr>
          <p:spPr>
            <a:xfrm rot="16200000" flipH="1">
              <a:off x="4462110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marque 14 B"/>
            <p:cNvCxnSpPr/>
            <p:nvPr/>
          </p:nvCxnSpPr>
          <p:spPr>
            <a:xfrm rot="16200000" flipH="1">
              <a:off x="4586936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marque 15 B"/>
            <p:cNvCxnSpPr/>
            <p:nvPr/>
          </p:nvCxnSpPr>
          <p:spPr>
            <a:xfrm rot="16200000" flipH="1">
              <a:off x="4718111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marque 20 A"/>
            <p:cNvCxnSpPr/>
            <p:nvPr/>
          </p:nvCxnSpPr>
          <p:spPr>
            <a:xfrm rot="16200000" flipH="1">
              <a:off x="4698863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6" name="ZoneTexte 35"/>
            <p:cNvSpPr txBox="1"/>
            <p:nvPr/>
          </p:nvSpPr>
          <p:spPr>
            <a:xfrm>
              <a:off x="2554017" y="2968061"/>
              <a:ext cx="62709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>
                  <a:latin typeface="Arial" pitchFamily="34" charset="0"/>
                  <a:cs typeface="Arial" pitchFamily="34" charset="0"/>
                </a:rPr>
                <a:t>(zielone)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7" name="ZoneTexte 24"/>
            <p:cNvSpPr txBox="1"/>
            <p:nvPr/>
          </p:nvSpPr>
          <p:spPr>
            <a:xfrm>
              <a:off x="4715310" y="1099333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8" name="ZoneTexte 25"/>
            <p:cNvSpPr txBox="1"/>
            <p:nvPr/>
          </p:nvSpPr>
          <p:spPr>
            <a:xfrm>
              <a:off x="231896" y="1112033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" name="Rectangle à coins arrondis 10"/>
            <p:cNvSpPr/>
            <p:nvPr/>
          </p:nvSpPr>
          <p:spPr>
            <a:xfrm>
              <a:off x="1483522" y="481448"/>
              <a:ext cx="5248800" cy="24681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0" bIns="0" rtlCol="0" anchor="ctr" anchorCtr="0"/>
            <a:lstStyle/>
            <a:p>
              <a:r>
                <a:rPr lang="pl-PL" sz="1200" dirty="0" smtClean="0">
                  <a:solidFill>
                    <a:schemeClr val="tx1"/>
                  </a:solidFill>
                  <a:latin typeface="Impact" pitchFamily="34" charset="0"/>
                </a:rPr>
                <a:t>Brasilia Open</a:t>
              </a:r>
              <a:endParaRPr lang="fr-FR" sz="1200" dirty="0" smtClean="0">
                <a:solidFill>
                  <a:schemeClr val="tx1"/>
                </a:solidFill>
                <a:latin typeface="Impact" pitchFamily="34" charset="0"/>
                <a:cs typeface="Arial" pitchFamily="34" charset="0"/>
              </a:endParaRPr>
            </a:p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410" name="Rectangle à coins arrondis 11"/>
            <p:cNvSpPr/>
            <p:nvPr/>
          </p:nvSpPr>
          <p:spPr>
            <a:xfrm>
              <a:off x="591936" y="831626"/>
              <a:ext cx="423135" cy="2148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18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" name="Rectangle à coins arrondis 12"/>
            <p:cNvSpPr/>
            <p:nvPr/>
          </p:nvSpPr>
          <p:spPr>
            <a:xfrm>
              <a:off x="1710002" y="831626"/>
              <a:ext cx="856576" cy="2154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Brasilia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" name="Rectangle à coins arrondis 14"/>
            <p:cNvSpPr/>
            <p:nvPr/>
          </p:nvSpPr>
          <p:spPr>
            <a:xfrm>
              <a:off x="3582210" y="831626"/>
              <a:ext cx="214314" cy="2148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" name="Rectangle à coins arrondis 15"/>
            <p:cNvSpPr/>
            <p:nvPr/>
          </p:nvSpPr>
          <p:spPr>
            <a:xfrm>
              <a:off x="4120328" y="831626"/>
              <a:ext cx="576064" cy="2296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pl-PL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  <a:r>
                <a:rPr lang="fr-FR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0</a:t>
              </a:r>
              <a:r>
                <a:rPr lang="pl-PL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fr-FR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1</a:t>
              </a:r>
              <a:r>
                <a:rPr lang="pl-PL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fr-F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" name="Rectangle à coins arrondis 21"/>
            <p:cNvSpPr/>
            <p:nvPr/>
          </p:nvSpPr>
          <p:spPr>
            <a:xfrm>
              <a:off x="5189337" y="1119658"/>
              <a:ext cx="2603399" cy="21431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Schwaiger       Schwaiger </a:t>
              </a:r>
              <a:endParaRPr lang="fr-F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" name="Rectangle à coins arrondis 22"/>
            <p:cNvSpPr/>
            <p:nvPr/>
          </p:nvSpPr>
          <p:spPr>
            <a:xfrm>
              <a:off x="3741076" y="1146019"/>
              <a:ext cx="519686" cy="15830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pl-PL" sz="14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B  R  A</a:t>
              </a:r>
              <a:endParaRPr lang="fr-FR" sz="14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16" name="Rectangle à coins arrondis 23"/>
            <p:cNvSpPr/>
            <p:nvPr/>
          </p:nvSpPr>
          <p:spPr>
            <a:xfrm>
              <a:off x="8232404" y="1145068"/>
              <a:ext cx="533678" cy="1559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pl-PL" sz="14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A  U  T</a:t>
              </a:r>
              <a:endParaRPr lang="fr-FR" sz="14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grpSp>
          <p:nvGrpSpPr>
            <p:cNvPr id="417" name="Groupe 31"/>
            <p:cNvGrpSpPr/>
            <p:nvPr/>
          </p:nvGrpSpPr>
          <p:grpSpPr>
            <a:xfrm>
              <a:off x="5609639" y="879896"/>
              <a:ext cx="102417" cy="102417"/>
              <a:chOff x="5310510" y="3970630"/>
              <a:chExt cx="142876" cy="142876"/>
            </a:xfrm>
            <a:noFill/>
          </p:grpSpPr>
          <p:cxnSp>
            <p:nvCxnSpPr>
              <p:cNvPr id="418" name="Connecteur droit 29"/>
              <p:cNvCxnSpPr/>
              <p:nvPr/>
            </p:nvCxnSpPr>
            <p:spPr>
              <a:xfrm rot="16200000" flipH="1">
                <a:off x="5310510" y="397063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Connecteur droit 30"/>
              <p:cNvCxnSpPr/>
              <p:nvPr/>
            </p:nvCxnSpPr>
            <p:spPr>
              <a:xfrm flipH="1">
                <a:off x="5310510" y="397063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0" name="Groupe 32"/>
            <p:cNvGrpSpPr/>
            <p:nvPr/>
          </p:nvGrpSpPr>
          <p:grpSpPr>
            <a:xfrm>
              <a:off x="6167886" y="864656"/>
              <a:ext cx="112682" cy="112682"/>
              <a:chOff x="5342400" y="3960000"/>
              <a:chExt cx="142876" cy="142876"/>
            </a:xfrm>
            <a:noFill/>
          </p:grpSpPr>
          <p:cxnSp>
            <p:nvCxnSpPr>
              <p:cNvPr id="421" name="Connecteur droit 33"/>
              <p:cNvCxnSpPr/>
              <p:nvPr/>
            </p:nvCxnSpPr>
            <p:spPr>
              <a:xfrm rot="16200000" flipH="1">
                <a:off x="5342400" y="396000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Connecteur droit 34"/>
              <p:cNvCxnSpPr/>
              <p:nvPr/>
            </p:nvCxnSpPr>
            <p:spPr>
              <a:xfrm flipH="1">
                <a:off x="5342400" y="396000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3" name="Groupe 35"/>
            <p:cNvGrpSpPr/>
            <p:nvPr/>
          </p:nvGrpSpPr>
          <p:grpSpPr>
            <a:xfrm>
              <a:off x="7464100" y="866165"/>
              <a:ext cx="108528" cy="108528"/>
              <a:chOff x="5342400" y="3960000"/>
              <a:chExt cx="142876" cy="142876"/>
            </a:xfrm>
            <a:noFill/>
          </p:grpSpPr>
          <p:cxnSp>
            <p:nvCxnSpPr>
              <p:cNvPr id="424" name="Connecteur droit 36"/>
              <p:cNvCxnSpPr/>
              <p:nvPr/>
            </p:nvCxnSpPr>
            <p:spPr>
              <a:xfrm rot="16200000" flipH="1">
                <a:off x="5342400" y="396000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Connecteur droit 37"/>
              <p:cNvCxnSpPr/>
              <p:nvPr/>
            </p:nvCxnSpPr>
            <p:spPr>
              <a:xfrm flipH="1">
                <a:off x="5342400" y="396000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6" name="Rectangle à coins arrondis 38"/>
            <p:cNvSpPr/>
            <p:nvPr/>
          </p:nvSpPr>
          <p:spPr>
            <a:xfrm>
              <a:off x="764618" y="1119658"/>
              <a:ext cx="2529560" cy="21431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Larissa        Juliana</a:t>
              </a:r>
              <a:endPara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" name="switch 19:16"/>
            <p:cNvSpPr/>
            <p:nvPr/>
          </p:nvSpPr>
          <p:spPr>
            <a:xfrm>
              <a:off x="8319050" y="2642158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21</a:t>
              </a:r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" name="switch 19:16"/>
            <p:cNvSpPr/>
            <p:nvPr/>
          </p:nvSpPr>
          <p:spPr>
            <a:xfrm>
              <a:off x="8309524" y="2813626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25</a:t>
              </a:r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24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" name="switch 19:16"/>
            <p:cNvSpPr/>
            <p:nvPr/>
          </p:nvSpPr>
          <p:spPr>
            <a:xfrm>
              <a:off x="8309524" y="2980331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28 28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" name="switch 19:16"/>
            <p:cNvSpPr/>
            <p:nvPr/>
          </p:nvSpPr>
          <p:spPr>
            <a:xfrm>
              <a:off x="8309524" y="3147036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31</a:t>
              </a:r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32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" name="switch 19:16"/>
            <p:cNvSpPr/>
            <p:nvPr/>
          </p:nvSpPr>
          <p:spPr>
            <a:xfrm>
              <a:off x="8309524" y="3313741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35 35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" name="switch 19:16"/>
            <p:cNvSpPr/>
            <p:nvPr/>
          </p:nvSpPr>
          <p:spPr>
            <a:xfrm>
              <a:off x="8309524" y="3485209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39</a:t>
              </a:r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38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" name="switch 19:16"/>
            <p:cNvSpPr/>
            <p:nvPr/>
          </p:nvSpPr>
          <p:spPr>
            <a:xfrm>
              <a:off x="8314287" y="3647151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42 42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34" name="marque 13 A"/>
            <p:cNvCxnSpPr/>
            <p:nvPr/>
          </p:nvCxnSpPr>
          <p:spPr>
            <a:xfrm rot="16200000" flipH="1">
              <a:off x="5226536" y="239741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marque 14 A"/>
            <p:cNvCxnSpPr/>
            <p:nvPr/>
          </p:nvCxnSpPr>
          <p:spPr>
            <a:xfrm rot="16200000" flipH="1">
              <a:off x="5485746" y="239741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marque 15 A"/>
            <p:cNvCxnSpPr/>
            <p:nvPr/>
          </p:nvCxnSpPr>
          <p:spPr>
            <a:xfrm rot="16200000" flipH="1">
              <a:off x="5615351" y="239741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marque 16 A"/>
            <p:cNvCxnSpPr/>
            <p:nvPr/>
          </p:nvCxnSpPr>
          <p:spPr>
            <a:xfrm rot="16200000" flipH="1">
              <a:off x="5744954" y="239741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marque 20 A"/>
            <p:cNvCxnSpPr/>
            <p:nvPr/>
          </p:nvCxnSpPr>
          <p:spPr>
            <a:xfrm rot="16200000" flipH="1">
              <a:off x="5356141" y="239741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marque 13 A"/>
            <p:cNvCxnSpPr/>
            <p:nvPr/>
          </p:nvCxnSpPr>
          <p:spPr>
            <a:xfrm rot="16200000" flipH="1">
              <a:off x="5860015" y="239265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marque 14 A"/>
            <p:cNvCxnSpPr/>
            <p:nvPr/>
          </p:nvCxnSpPr>
          <p:spPr>
            <a:xfrm rot="16200000" flipH="1">
              <a:off x="6119225" y="239265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marque 15 A"/>
            <p:cNvCxnSpPr/>
            <p:nvPr/>
          </p:nvCxnSpPr>
          <p:spPr>
            <a:xfrm rot="16200000" flipH="1">
              <a:off x="6248830" y="239265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marque 16 A"/>
            <p:cNvCxnSpPr/>
            <p:nvPr/>
          </p:nvCxnSpPr>
          <p:spPr>
            <a:xfrm rot="16200000" flipH="1">
              <a:off x="6378433" y="239265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marque 20 A"/>
            <p:cNvCxnSpPr/>
            <p:nvPr/>
          </p:nvCxnSpPr>
          <p:spPr>
            <a:xfrm rot="16200000" flipH="1">
              <a:off x="5989620" y="239265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marque 13 A"/>
            <p:cNvCxnSpPr/>
            <p:nvPr/>
          </p:nvCxnSpPr>
          <p:spPr>
            <a:xfrm rot="16200000" flipH="1">
              <a:off x="4845496" y="282608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marque 14 A"/>
            <p:cNvCxnSpPr/>
            <p:nvPr/>
          </p:nvCxnSpPr>
          <p:spPr>
            <a:xfrm rot="16200000" flipH="1">
              <a:off x="5104706" y="282608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marque 15 A"/>
            <p:cNvCxnSpPr/>
            <p:nvPr/>
          </p:nvCxnSpPr>
          <p:spPr>
            <a:xfrm rot="16200000" flipH="1">
              <a:off x="5234311" y="282608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marque 16 A"/>
            <p:cNvCxnSpPr/>
            <p:nvPr/>
          </p:nvCxnSpPr>
          <p:spPr>
            <a:xfrm rot="16200000" flipH="1">
              <a:off x="5363914" y="282608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marque 20 A"/>
            <p:cNvCxnSpPr/>
            <p:nvPr/>
          </p:nvCxnSpPr>
          <p:spPr>
            <a:xfrm rot="16200000" flipH="1">
              <a:off x="4975101" y="282608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marque 13 A"/>
            <p:cNvCxnSpPr/>
            <p:nvPr/>
          </p:nvCxnSpPr>
          <p:spPr>
            <a:xfrm rot="16200000" flipH="1">
              <a:off x="6503020" y="239265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marque 14 A"/>
            <p:cNvCxnSpPr/>
            <p:nvPr/>
          </p:nvCxnSpPr>
          <p:spPr>
            <a:xfrm rot="16200000" flipH="1">
              <a:off x="6762230" y="239265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marque 15 A"/>
            <p:cNvCxnSpPr/>
            <p:nvPr/>
          </p:nvCxnSpPr>
          <p:spPr>
            <a:xfrm rot="16200000" flipH="1">
              <a:off x="6891835" y="239265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marque 16 A"/>
            <p:cNvCxnSpPr/>
            <p:nvPr/>
          </p:nvCxnSpPr>
          <p:spPr>
            <a:xfrm rot="16200000" flipH="1">
              <a:off x="7021438" y="239265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marque 20 A"/>
            <p:cNvCxnSpPr/>
            <p:nvPr/>
          </p:nvCxnSpPr>
          <p:spPr>
            <a:xfrm rot="16200000" flipH="1">
              <a:off x="6632625" y="239265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marque 13 A"/>
            <p:cNvCxnSpPr/>
            <p:nvPr/>
          </p:nvCxnSpPr>
          <p:spPr>
            <a:xfrm rot="16200000" flipH="1">
              <a:off x="5469449" y="282608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marque 14 A"/>
            <p:cNvCxnSpPr/>
            <p:nvPr/>
          </p:nvCxnSpPr>
          <p:spPr>
            <a:xfrm rot="16200000" flipH="1">
              <a:off x="5728659" y="282608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marque 15 A"/>
            <p:cNvCxnSpPr/>
            <p:nvPr/>
          </p:nvCxnSpPr>
          <p:spPr>
            <a:xfrm rot="16200000" flipH="1">
              <a:off x="5858264" y="282608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marque 16 A"/>
            <p:cNvCxnSpPr/>
            <p:nvPr/>
          </p:nvCxnSpPr>
          <p:spPr>
            <a:xfrm rot="16200000" flipH="1">
              <a:off x="5987867" y="282608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marque 20 A"/>
            <p:cNvCxnSpPr/>
            <p:nvPr/>
          </p:nvCxnSpPr>
          <p:spPr>
            <a:xfrm rot="16200000" flipH="1">
              <a:off x="5599054" y="282608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marque 13 A"/>
            <p:cNvCxnSpPr/>
            <p:nvPr/>
          </p:nvCxnSpPr>
          <p:spPr>
            <a:xfrm rot="16200000" flipH="1">
              <a:off x="6102928" y="281179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marque 14 A"/>
            <p:cNvCxnSpPr/>
            <p:nvPr/>
          </p:nvCxnSpPr>
          <p:spPr>
            <a:xfrm rot="16200000" flipH="1">
              <a:off x="6362138" y="281179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marque 15 A"/>
            <p:cNvCxnSpPr/>
            <p:nvPr/>
          </p:nvCxnSpPr>
          <p:spPr>
            <a:xfrm rot="16200000" flipH="1">
              <a:off x="6491743" y="281179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marque 16 A"/>
            <p:cNvCxnSpPr/>
            <p:nvPr/>
          </p:nvCxnSpPr>
          <p:spPr>
            <a:xfrm rot="16200000" flipH="1">
              <a:off x="6621346" y="281179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marque 20 A"/>
            <p:cNvCxnSpPr/>
            <p:nvPr/>
          </p:nvCxnSpPr>
          <p:spPr>
            <a:xfrm rot="16200000" flipH="1">
              <a:off x="6232533" y="281179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marque 13 A"/>
            <p:cNvCxnSpPr/>
            <p:nvPr/>
          </p:nvCxnSpPr>
          <p:spPr>
            <a:xfrm rot="16200000" flipH="1">
              <a:off x="7136499" y="239741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marque 14 A"/>
            <p:cNvCxnSpPr/>
            <p:nvPr/>
          </p:nvCxnSpPr>
          <p:spPr>
            <a:xfrm rot="16200000" flipH="1">
              <a:off x="7395709" y="239741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marque 15 A"/>
            <p:cNvCxnSpPr/>
            <p:nvPr/>
          </p:nvCxnSpPr>
          <p:spPr>
            <a:xfrm rot="16200000" flipH="1">
              <a:off x="7525314" y="239741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marque 16 A"/>
            <p:cNvCxnSpPr/>
            <p:nvPr/>
          </p:nvCxnSpPr>
          <p:spPr>
            <a:xfrm rot="16200000" flipH="1">
              <a:off x="7654917" y="239741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marque 20 A"/>
            <p:cNvCxnSpPr/>
            <p:nvPr/>
          </p:nvCxnSpPr>
          <p:spPr>
            <a:xfrm rot="16200000" flipH="1">
              <a:off x="7266104" y="239741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marque 13 A"/>
            <p:cNvCxnSpPr/>
            <p:nvPr/>
          </p:nvCxnSpPr>
          <p:spPr>
            <a:xfrm rot="16200000" flipH="1">
              <a:off x="7774177" y="239040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marque 14 A"/>
            <p:cNvCxnSpPr/>
            <p:nvPr/>
          </p:nvCxnSpPr>
          <p:spPr>
            <a:xfrm rot="16200000" flipH="1">
              <a:off x="8033387" y="239040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marque 15 A"/>
            <p:cNvCxnSpPr/>
            <p:nvPr/>
          </p:nvCxnSpPr>
          <p:spPr>
            <a:xfrm rot="16200000" flipH="1">
              <a:off x="6762232" y="281739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marque 16 A"/>
            <p:cNvCxnSpPr/>
            <p:nvPr/>
          </p:nvCxnSpPr>
          <p:spPr>
            <a:xfrm rot="16200000" flipH="1">
              <a:off x="6891835" y="281739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marque 20 A"/>
            <p:cNvCxnSpPr/>
            <p:nvPr/>
          </p:nvCxnSpPr>
          <p:spPr>
            <a:xfrm rot="16200000" flipH="1">
              <a:off x="7903782" y="239040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marque 13 A"/>
            <p:cNvCxnSpPr/>
            <p:nvPr/>
          </p:nvCxnSpPr>
          <p:spPr>
            <a:xfrm rot="16200000" flipH="1">
              <a:off x="6998372" y="2816560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marque 14 A"/>
            <p:cNvCxnSpPr/>
            <p:nvPr/>
          </p:nvCxnSpPr>
          <p:spPr>
            <a:xfrm rot="16200000" flipH="1">
              <a:off x="7257582" y="2816560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marque 15 A"/>
            <p:cNvCxnSpPr/>
            <p:nvPr/>
          </p:nvCxnSpPr>
          <p:spPr>
            <a:xfrm rot="16200000" flipH="1">
              <a:off x="7387187" y="2816560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marque 16 A"/>
            <p:cNvCxnSpPr/>
            <p:nvPr/>
          </p:nvCxnSpPr>
          <p:spPr>
            <a:xfrm rot="16200000" flipH="1">
              <a:off x="7516790" y="2816560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marque 20 A"/>
            <p:cNvCxnSpPr/>
            <p:nvPr/>
          </p:nvCxnSpPr>
          <p:spPr>
            <a:xfrm rot="16200000" flipH="1">
              <a:off x="7127977" y="2816560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marque 14 A"/>
            <p:cNvCxnSpPr/>
            <p:nvPr/>
          </p:nvCxnSpPr>
          <p:spPr>
            <a:xfrm rot="16200000" flipH="1">
              <a:off x="7771970" y="281178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marque 15 A"/>
            <p:cNvCxnSpPr/>
            <p:nvPr/>
          </p:nvCxnSpPr>
          <p:spPr>
            <a:xfrm rot="16200000" flipH="1">
              <a:off x="7901575" y="281178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marque 16 A"/>
            <p:cNvCxnSpPr/>
            <p:nvPr/>
          </p:nvCxnSpPr>
          <p:spPr>
            <a:xfrm rot="16200000" flipH="1">
              <a:off x="8031178" y="281178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marque 20 A"/>
            <p:cNvCxnSpPr/>
            <p:nvPr/>
          </p:nvCxnSpPr>
          <p:spPr>
            <a:xfrm rot="16200000" flipH="1">
              <a:off x="7642365" y="281178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3" name="point 1  B2"/>
            <p:cNvSpPr/>
            <p:nvPr/>
          </p:nvSpPr>
          <p:spPr>
            <a:xfrm>
              <a:off x="4138105" y="3179781"/>
              <a:ext cx="343617" cy="1553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24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4" name="point 3 B1"/>
            <p:cNvSpPr/>
            <p:nvPr/>
          </p:nvSpPr>
          <p:spPr>
            <a:xfrm>
              <a:off x="4120329" y="3315305"/>
              <a:ext cx="361394" cy="1651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26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85" name="rotation 1 B1"/>
            <p:cNvCxnSpPr/>
            <p:nvPr/>
          </p:nvCxnSpPr>
          <p:spPr>
            <a:xfrm rot="16200000" flipH="1">
              <a:off x="4389970" y="33356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rotation 1 B2"/>
            <p:cNvCxnSpPr/>
            <p:nvPr/>
          </p:nvCxnSpPr>
          <p:spPr>
            <a:xfrm rot="16200000" flipH="1">
              <a:off x="4389970" y="318295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7" name="point 5 B2"/>
            <p:cNvSpPr/>
            <p:nvPr/>
          </p:nvSpPr>
          <p:spPr>
            <a:xfrm>
              <a:off x="4382074" y="3186131"/>
              <a:ext cx="365208" cy="1526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28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8" name="point 8 B2"/>
            <p:cNvSpPr/>
            <p:nvPr/>
          </p:nvSpPr>
          <p:spPr>
            <a:xfrm>
              <a:off x="4636076" y="3186130"/>
              <a:ext cx="374744" cy="1409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9" name="point 11 B2"/>
            <p:cNvSpPr/>
            <p:nvPr/>
          </p:nvSpPr>
          <p:spPr>
            <a:xfrm>
              <a:off x="4995520" y="3186131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34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0" name="point 14 B2"/>
            <p:cNvSpPr/>
            <p:nvPr/>
          </p:nvSpPr>
          <p:spPr>
            <a:xfrm>
              <a:off x="5281272" y="3186131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38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" name="point 6 B1"/>
            <p:cNvSpPr/>
            <p:nvPr/>
          </p:nvSpPr>
          <p:spPr>
            <a:xfrm>
              <a:off x="4398403" y="3321655"/>
              <a:ext cx="361579" cy="1396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29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2" name="point 10 B1"/>
            <p:cNvSpPr/>
            <p:nvPr/>
          </p:nvSpPr>
          <p:spPr>
            <a:xfrm>
              <a:off x="4722468" y="3321655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32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3" name="point 12 B1"/>
            <p:cNvSpPr/>
            <p:nvPr/>
          </p:nvSpPr>
          <p:spPr>
            <a:xfrm>
              <a:off x="4995520" y="3321655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36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4" name="point 17 B1"/>
            <p:cNvSpPr/>
            <p:nvPr/>
          </p:nvSpPr>
          <p:spPr>
            <a:xfrm>
              <a:off x="3941422" y="3328005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23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95" name="rotation 2 B1"/>
            <p:cNvCxnSpPr/>
            <p:nvPr/>
          </p:nvCxnSpPr>
          <p:spPr>
            <a:xfrm rot="16200000" flipH="1">
              <a:off x="4656958" y="33356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rotation 3 B1"/>
            <p:cNvCxnSpPr/>
            <p:nvPr/>
          </p:nvCxnSpPr>
          <p:spPr>
            <a:xfrm rot="16200000" flipH="1">
              <a:off x="4926835" y="33356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rotation 4 B1"/>
            <p:cNvCxnSpPr/>
            <p:nvPr/>
          </p:nvCxnSpPr>
          <p:spPr>
            <a:xfrm rot="16200000" flipH="1">
              <a:off x="5199886" y="33356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rotation 5 B1"/>
            <p:cNvCxnSpPr/>
            <p:nvPr/>
          </p:nvCxnSpPr>
          <p:spPr>
            <a:xfrm rot="16200000" flipH="1">
              <a:off x="4117214" y="332928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rotation 2 B2"/>
            <p:cNvCxnSpPr/>
            <p:nvPr/>
          </p:nvCxnSpPr>
          <p:spPr>
            <a:xfrm rot="16200000" flipH="1">
              <a:off x="4653783" y="318930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rotation 3 B2"/>
            <p:cNvCxnSpPr/>
            <p:nvPr/>
          </p:nvCxnSpPr>
          <p:spPr>
            <a:xfrm rot="16200000" flipH="1">
              <a:off x="4923660" y="318930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rotation 4 B2"/>
            <p:cNvCxnSpPr/>
            <p:nvPr/>
          </p:nvCxnSpPr>
          <p:spPr>
            <a:xfrm rot="16200000" flipH="1">
              <a:off x="5199886" y="318930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rotation 5 B2"/>
            <p:cNvCxnSpPr/>
            <p:nvPr/>
          </p:nvCxnSpPr>
          <p:spPr>
            <a:xfrm rot="16200000" flipH="1">
              <a:off x="5460239" y="318930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rotation 1 B1"/>
            <p:cNvCxnSpPr/>
            <p:nvPr/>
          </p:nvCxnSpPr>
          <p:spPr>
            <a:xfrm rot="16200000" flipH="1">
              <a:off x="4102386" y="197611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4" name="point 5 B2"/>
            <p:cNvSpPr/>
            <p:nvPr/>
          </p:nvSpPr>
          <p:spPr>
            <a:xfrm>
              <a:off x="4136432" y="1810741"/>
              <a:ext cx="381010" cy="1587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5" name="point 8 B2"/>
            <p:cNvSpPr/>
            <p:nvPr/>
          </p:nvSpPr>
          <p:spPr>
            <a:xfrm>
              <a:off x="4401124" y="1826617"/>
              <a:ext cx="355848" cy="135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27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6" name="point 11 B2"/>
            <p:cNvSpPr/>
            <p:nvPr/>
          </p:nvSpPr>
          <p:spPr>
            <a:xfrm>
              <a:off x="4720636" y="1826617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30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7" name="point 14 B2"/>
            <p:cNvSpPr/>
            <p:nvPr/>
          </p:nvSpPr>
          <p:spPr>
            <a:xfrm>
              <a:off x="4993688" y="1826617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33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8" name="point 6 B1"/>
            <p:cNvSpPr/>
            <p:nvPr/>
          </p:nvSpPr>
          <p:spPr>
            <a:xfrm>
              <a:off x="4136432" y="1962141"/>
              <a:ext cx="345290" cy="1659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25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9" name="point 10 B1"/>
            <p:cNvSpPr/>
            <p:nvPr/>
          </p:nvSpPr>
          <p:spPr>
            <a:xfrm>
              <a:off x="4472984" y="1962141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28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0" name="point 12 B1"/>
            <p:cNvSpPr/>
            <p:nvPr/>
          </p:nvSpPr>
          <p:spPr>
            <a:xfrm>
              <a:off x="4726986" y="1962141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11" name="rotation 2 B1"/>
            <p:cNvCxnSpPr/>
            <p:nvPr/>
          </p:nvCxnSpPr>
          <p:spPr>
            <a:xfrm rot="16200000" flipH="1">
              <a:off x="4369374" y="197611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rotation 3 B1"/>
            <p:cNvCxnSpPr/>
            <p:nvPr/>
          </p:nvCxnSpPr>
          <p:spPr>
            <a:xfrm rot="16200000" flipH="1">
              <a:off x="4639251" y="197611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rotation 4 B1"/>
            <p:cNvCxnSpPr/>
            <p:nvPr/>
          </p:nvCxnSpPr>
          <p:spPr>
            <a:xfrm rot="16200000" flipH="1">
              <a:off x="4912302" y="197611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rotation 2 B2"/>
            <p:cNvCxnSpPr/>
            <p:nvPr/>
          </p:nvCxnSpPr>
          <p:spPr>
            <a:xfrm rot="16200000" flipH="1">
              <a:off x="4366199" y="1829792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rotation 3 B2"/>
            <p:cNvCxnSpPr/>
            <p:nvPr/>
          </p:nvCxnSpPr>
          <p:spPr>
            <a:xfrm rot="16200000" flipH="1">
              <a:off x="4636076" y="1829792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rotation 4 B2"/>
            <p:cNvCxnSpPr/>
            <p:nvPr/>
          </p:nvCxnSpPr>
          <p:spPr>
            <a:xfrm rot="16200000" flipH="1">
              <a:off x="4912302" y="1829792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rotation 5 B2"/>
            <p:cNvCxnSpPr/>
            <p:nvPr/>
          </p:nvCxnSpPr>
          <p:spPr>
            <a:xfrm rot="16200000" flipH="1">
              <a:off x="5172655" y="1829792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8" name="point 8 B2"/>
            <p:cNvSpPr/>
            <p:nvPr/>
          </p:nvSpPr>
          <p:spPr>
            <a:xfrm>
              <a:off x="5460078" y="3198830"/>
              <a:ext cx="374744" cy="1409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42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" name="point 6 B1"/>
            <p:cNvSpPr/>
            <p:nvPr/>
          </p:nvSpPr>
          <p:spPr>
            <a:xfrm>
              <a:off x="5222405" y="3334355"/>
              <a:ext cx="361579" cy="1396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40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0" name="point 10 B1"/>
            <p:cNvSpPr/>
            <p:nvPr/>
          </p:nvSpPr>
          <p:spPr>
            <a:xfrm>
              <a:off x="5546470" y="3334355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44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21" name="rotation 2 B1"/>
            <p:cNvCxnSpPr/>
            <p:nvPr/>
          </p:nvCxnSpPr>
          <p:spPr>
            <a:xfrm rot="16200000" flipH="1">
              <a:off x="5480960" y="33483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rotation 3 B1"/>
            <p:cNvCxnSpPr/>
            <p:nvPr/>
          </p:nvCxnSpPr>
          <p:spPr>
            <a:xfrm rot="16200000" flipH="1">
              <a:off x="5750837" y="33483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rotation 3 B2"/>
            <p:cNvCxnSpPr/>
            <p:nvPr/>
          </p:nvCxnSpPr>
          <p:spPr>
            <a:xfrm rot="16200000" flipH="1">
              <a:off x="5747662" y="320200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4" name="point 8 B2"/>
            <p:cNvSpPr/>
            <p:nvPr/>
          </p:nvSpPr>
          <p:spPr>
            <a:xfrm>
              <a:off x="5182270" y="1819858"/>
              <a:ext cx="374744" cy="1409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37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5" name="point 11 B2"/>
            <p:cNvSpPr/>
            <p:nvPr/>
          </p:nvSpPr>
          <p:spPr>
            <a:xfrm>
              <a:off x="5541714" y="1819859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6" name="point 6 B1"/>
            <p:cNvSpPr/>
            <p:nvPr/>
          </p:nvSpPr>
          <p:spPr>
            <a:xfrm>
              <a:off x="4938247" y="1974433"/>
              <a:ext cx="361579" cy="1396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35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7" name="point 10 B1"/>
            <p:cNvSpPr/>
            <p:nvPr/>
          </p:nvSpPr>
          <p:spPr>
            <a:xfrm>
              <a:off x="5262312" y="1974433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39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8" name="point 12 B1"/>
            <p:cNvSpPr/>
            <p:nvPr/>
          </p:nvSpPr>
          <p:spPr>
            <a:xfrm>
              <a:off x="5535364" y="1974433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43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29" name="rotation 2 B1"/>
            <p:cNvCxnSpPr/>
            <p:nvPr/>
          </p:nvCxnSpPr>
          <p:spPr>
            <a:xfrm rot="16200000" flipH="1">
              <a:off x="5196802" y="198840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rotation 3 B1"/>
            <p:cNvCxnSpPr/>
            <p:nvPr/>
          </p:nvCxnSpPr>
          <p:spPr>
            <a:xfrm rot="16200000" flipH="1">
              <a:off x="5466679" y="198840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rotation 4 B1"/>
            <p:cNvCxnSpPr/>
            <p:nvPr/>
          </p:nvCxnSpPr>
          <p:spPr>
            <a:xfrm rot="16200000" flipH="1">
              <a:off x="5739730" y="198840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rotation 3 B2"/>
            <p:cNvCxnSpPr/>
            <p:nvPr/>
          </p:nvCxnSpPr>
          <p:spPr>
            <a:xfrm rot="16200000" flipH="1">
              <a:off x="5463504" y="1842084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rotation 4 B2"/>
            <p:cNvCxnSpPr/>
            <p:nvPr/>
          </p:nvCxnSpPr>
          <p:spPr>
            <a:xfrm rot="16200000" flipH="1">
              <a:off x="5739730" y="1842084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rotation 4 B2"/>
            <p:cNvCxnSpPr/>
            <p:nvPr/>
          </p:nvCxnSpPr>
          <p:spPr>
            <a:xfrm rot="16200000" flipH="1">
              <a:off x="6000080" y="1823034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5" name="Grupa 534"/>
          <p:cNvGrpSpPr/>
          <p:nvPr/>
        </p:nvGrpSpPr>
        <p:grpSpPr>
          <a:xfrm>
            <a:off x="379792" y="2038132"/>
            <a:ext cx="8718586" cy="3784600"/>
            <a:chOff x="109762" y="127000"/>
            <a:chExt cx="8718586" cy="3784600"/>
          </a:xfrm>
        </p:grpSpPr>
        <p:pic>
          <p:nvPicPr>
            <p:cNvPr id="536" name="Picture 24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" t="1919" r="781" b="40164"/>
            <a:stretch/>
          </p:blipFill>
          <p:spPr>
            <a:xfrm>
              <a:off x="109762" y="127000"/>
              <a:ext cx="8718586" cy="3784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537" name="ZoneTexte 32"/>
            <p:cNvSpPr txBox="1"/>
            <p:nvPr/>
          </p:nvSpPr>
          <p:spPr>
            <a:xfrm>
              <a:off x="1991972" y="2721149"/>
              <a:ext cx="287258" cy="247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538" name="ZoneTexte 34"/>
            <p:cNvSpPr txBox="1"/>
            <p:nvPr/>
          </p:nvSpPr>
          <p:spPr>
            <a:xfrm>
              <a:off x="2236094" y="2311416"/>
              <a:ext cx="4683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Arial" pitchFamily="34" charset="0"/>
                  <a:cs typeface="Arial" pitchFamily="34" charset="0"/>
                </a:rPr>
                <a:t>AUT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9" name="ZoneTexte 35"/>
            <p:cNvSpPr txBox="1"/>
            <p:nvPr/>
          </p:nvSpPr>
          <p:spPr>
            <a:xfrm>
              <a:off x="2236094" y="2744352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Arial" pitchFamily="34" charset="0"/>
                  <a:cs typeface="Arial" pitchFamily="34" charset="0"/>
                </a:rPr>
                <a:t>BRA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0" name="Rectangle 250"/>
            <p:cNvSpPr/>
            <p:nvPr/>
          </p:nvSpPr>
          <p:spPr>
            <a:xfrm>
              <a:off x="622992" y="180570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1" name="Rectangle 251"/>
            <p:cNvSpPr/>
            <p:nvPr/>
          </p:nvSpPr>
          <p:spPr>
            <a:xfrm>
              <a:off x="630192" y="3318388"/>
              <a:ext cx="252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542" name="Rectangle 252"/>
            <p:cNvSpPr/>
            <p:nvPr/>
          </p:nvSpPr>
          <p:spPr>
            <a:xfrm>
              <a:off x="630192" y="1960397"/>
              <a:ext cx="252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3" name="Rectangle 253"/>
            <p:cNvSpPr/>
            <p:nvPr/>
          </p:nvSpPr>
          <p:spPr>
            <a:xfrm>
              <a:off x="622992" y="317551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544" name="ZoneTexte 74"/>
            <p:cNvSpPr txBox="1"/>
            <p:nvPr/>
          </p:nvSpPr>
          <p:spPr>
            <a:xfrm>
              <a:off x="1988797" y="2286654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5" name="ZoneTexte 34"/>
            <p:cNvSpPr txBox="1"/>
            <p:nvPr/>
          </p:nvSpPr>
          <p:spPr>
            <a:xfrm>
              <a:off x="2558115" y="2096117"/>
              <a:ext cx="75533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>
                  <a:latin typeface="Arial" pitchFamily="34" charset="0"/>
                  <a:cs typeface="Arial" pitchFamily="34" charset="0"/>
                </a:rPr>
                <a:t>(czerwone)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6" name="rouge I"/>
            <p:cNvSpPr/>
            <p:nvPr/>
          </p:nvSpPr>
          <p:spPr>
            <a:xfrm>
              <a:off x="291718" y="1827408"/>
              <a:ext cx="288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7" name="rouge III"/>
            <p:cNvSpPr/>
            <p:nvPr/>
          </p:nvSpPr>
          <p:spPr>
            <a:xfrm>
              <a:off x="291718" y="1970284"/>
              <a:ext cx="288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8" name="rouge II"/>
            <p:cNvSpPr/>
            <p:nvPr/>
          </p:nvSpPr>
          <p:spPr>
            <a:xfrm>
              <a:off x="291718" y="3200730"/>
              <a:ext cx="288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9" name="rouge IV"/>
            <p:cNvSpPr/>
            <p:nvPr/>
          </p:nvSpPr>
          <p:spPr>
            <a:xfrm>
              <a:off x="291718" y="3337530"/>
              <a:ext cx="288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50" name="marque 1 A"/>
            <p:cNvCxnSpPr/>
            <p:nvPr/>
          </p:nvCxnSpPr>
          <p:spPr>
            <a:xfrm rot="16200000" flipH="1">
              <a:off x="2807803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marque 2 A"/>
            <p:cNvCxnSpPr/>
            <p:nvPr/>
          </p:nvCxnSpPr>
          <p:spPr>
            <a:xfrm rot="16200000" flipH="1">
              <a:off x="2897828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marque 1 B"/>
            <p:cNvCxnSpPr/>
            <p:nvPr/>
          </p:nvCxnSpPr>
          <p:spPr>
            <a:xfrm rot="16200000" flipH="1">
              <a:off x="2817328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3" name="switch 4:3"/>
            <p:cNvSpPr/>
            <p:nvPr/>
          </p:nvSpPr>
          <p:spPr>
            <a:xfrm>
              <a:off x="8282551" y="1769188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</a:t>
              </a:r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45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4" name="ZoneTexte 35"/>
            <p:cNvSpPr txBox="1"/>
            <p:nvPr/>
          </p:nvSpPr>
          <p:spPr>
            <a:xfrm>
              <a:off x="2554017" y="2968061"/>
              <a:ext cx="62709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>
                  <a:latin typeface="Arial" pitchFamily="34" charset="0"/>
                  <a:cs typeface="Arial" pitchFamily="34" charset="0"/>
                </a:rPr>
                <a:t>(zielone)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5" name="ZoneTexte 24"/>
            <p:cNvSpPr txBox="1"/>
            <p:nvPr/>
          </p:nvSpPr>
          <p:spPr>
            <a:xfrm>
              <a:off x="4677210" y="1099333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6" name="ZoneTexte 25"/>
            <p:cNvSpPr txBox="1"/>
            <p:nvPr/>
          </p:nvSpPr>
          <p:spPr>
            <a:xfrm>
              <a:off x="181096" y="1112033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7" name="Rectangle à coins arrondis 10"/>
            <p:cNvSpPr/>
            <p:nvPr/>
          </p:nvSpPr>
          <p:spPr>
            <a:xfrm>
              <a:off x="1483522" y="481448"/>
              <a:ext cx="5248800" cy="24681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0" bIns="0" rtlCol="0" anchor="ctr" anchorCtr="0"/>
            <a:lstStyle/>
            <a:p>
              <a:r>
                <a:rPr lang="pl-PL" sz="1200" dirty="0" smtClean="0">
                  <a:solidFill>
                    <a:schemeClr val="tx1"/>
                  </a:solidFill>
                  <a:latin typeface="Impact" pitchFamily="34" charset="0"/>
                </a:rPr>
                <a:t>Brasilia Open</a:t>
              </a:r>
              <a:endParaRPr lang="fr-FR" sz="1200" dirty="0" smtClean="0">
                <a:solidFill>
                  <a:schemeClr val="tx1"/>
                </a:solidFill>
                <a:latin typeface="Impact" pitchFamily="34" charset="0"/>
                <a:cs typeface="Arial" pitchFamily="34" charset="0"/>
              </a:endParaRPr>
            </a:p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558" name="Rectangle à coins arrondis 11"/>
            <p:cNvSpPr/>
            <p:nvPr/>
          </p:nvSpPr>
          <p:spPr>
            <a:xfrm>
              <a:off x="591936" y="831626"/>
              <a:ext cx="423135" cy="2148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18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9" name="Rectangle à coins arrondis 12"/>
            <p:cNvSpPr/>
            <p:nvPr/>
          </p:nvSpPr>
          <p:spPr>
            <a:xfrm>
              <a:off x="1710002" y="831626"/>
              <a:ext cx="856576" cy="2154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Brasilia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0" name="Rectangle à coins arrondis 14"/>
            <p:cNvSpPr/>
            <p:nvPr/>
          </p:nvSpPr>
          <p:spPr>
            <a:xfrm>
              <a:off x="3582210" y="831626"/>
              <a:ext cx="214314" cy="2148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1" name="Rectangle à coins arrondis 15"/>
            <p:cNvSpPr/>
            <p:nvPr/>
          </p:nvSpPr>
          <p:spPr>
            <a:xfrm>
              <a:off x="4069528" y="831626"/>
              <a:ext cx="576064" cy="2296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pl-PL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  <a:r>
                <a:rPr lang="fr-FR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0</a:t>
              </a:r>
              <a:r>
                <a:rPr lang="pl-PL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fr-FR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1</a:t>
              </a:r>
              <a:r>
                <a:rPr lang="pl-PL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fr-F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2" name="Rectangle à coins arrondis 21"/>
            <p:cNvSpPr/>
            <p:nvPr/>
          </p:nvSpPr>
          <p:spPr>
            <a:xfrm>
              <a:off x="5189337" y="1119658"/>
              <a:ext cx="2603399" cy="21431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Schwaiger       Schwaiger </a:t>
              </a:r>
              <a:endParaRPr lang="fr-F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" name="Rectangle à coins arrondis 22"/>
            <p:cNvSpPr/>
            <p:nvPr/>
          </p:nvSpPr>
          <p:spPr>
            <a:xfrm>
              <a:off x="3741076" y="1146019"/>
              <a:ext cx="519686" cy="15830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pl-PL" sz="14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B  R  A</a:t>
              </a:r>
              <a:endParaRPr lang="fr-FR" sz="14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64" name="Rectangle à coins arrondis 23"/>
            <p:cNvSpPr/>
            <p:nvPr/>
          </p:nvSpPr>
          <p:spPr>
            <a:xfrm>
              <a:off x="8232404" y="1145068"/>
              <a:ext cx="533678" cy="1559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pl-PL" sz="14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A  U  T</a:t>
              </a:r>
              <a:endParaRPr lang="fr-FR" sz="14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grpSp>
          <p:nvGrpSpPr>
            <p:cNvPr id="565" name="Groupe 31"/>
            <p:cNvGrpSpPr/>
            <p:nvPr/>
          </p:nvGrpSpPr>
          <p:grpSpPr>
            <a:xfrm>
              <a:off x="5565189" y="879896"/>
              <a:ext cx="102417" cy="102417"/>
              <a:chOff x="5248497" y="3970630"/>
              <a:chExt cx="142876" cy="142876"/>
            </a:xfrm>
            <a:noFill/>
          </p:grpSpPr>
          <p:cxnSp>
            <p:nvCxnSpPr>
              <p:cNvPr id="573" name="Connecteur droit 29"/>
              <p:cNvCxnSpPr/>
              <p:nvPr/>
            </p:nvCxnSpPr>
            <p:spPr>
              <a:xfrm rot="16200000" flipH="1">
                <a:off x="5248497" y="397063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Connecteur droit 30"/>
              <p:cNvCxnSpPr/>
              <p:nvPr/>
            </p:nvCxnSpPr>
            <p:spPr>
              <a:xfrm flipH="1">
                <a:off x="5248497" y="397063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6" name="Groupe 32"/>
            <p:cNvGrpSpPr/>
            <p:nvPr/>
          </p:nvGrpSpPr>
          <p:grpSpPr>
            <a:xfrm>
              <a:off x="6117087" y="864656"/>
              <a:ext cx="112695" cy="112682"/>
              <a:chOff x="5277968" y="3960000"/>
              <a:chExt cx="142892" cy="142876"/>
            </a:xfrm>
            <a:noFill/>
          </p:grpSpPr>
          <p:cxnSp>
            <p:nvCxnSpPr>
              <p:cNvPr id="571" name="Connecteur droit 33"/>
              <p:cNvCxnSpPr/>
              <p:nvPr/>
            </p:nvCxnSpPr>
            <p:spPr>
              <a:xfrm rot="16200000" flipH="1">
                <a:off x="5277984" y="396000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2" name="Connecteur droit 34"/>
              <p:cNvCxnSpPr/>
              <p:nvPr/>
            </p:nvCxnSpPr>
            <p:spPr>
              <a:xfrm flipH="1">
                <a:off x="5277968" y="396000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7" name="Groupe 35"/>
            <p:cNvGrpSpPr/>
            <p:nvPr/>
          </p:nvGrpSpPr>
          <p:grpSpPr>
            <a:xfrm>
              <a:off x="7426070" y="866163"/>
              <a:ext cx="108531" cy="108535"/>
              <a:chOff x="5292187" y="3959991"/>
              <a:chExt cx="142876" cy="142885"/>
            </a:xfrm>
            <a:noFill/>
          </p:grpSpPr>
          <p:cxnSp>
            <p:nvCxnSpPr>
              <p:cNvPr id="569" name="Connecteur droit 36"/>
              <p:cNvCxnSpPr/>
              <p:nvPr/>
            </p:nvCxnSpPr>
            <p:spPr>
              <a:xfrm rot="16200000" flipH="1">
                <a:off x="5292188" y="3960001"/>
                <a:ext cx="142874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Connecteur droit 37"/>
              <p:cNvCxnSpPr/>
              <p:nvPr/>
            </p:nvCxnSpPr>
            <p:spPr>
              <a:xfrm flipH="1">
                <a:off x="5292194" y="3959991"/>
                <a:ext cx="142869" cy="142874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8" name="Rectangle à coins arrondis 38"/>
            <p:cNvSpPr/>
            <p:nvPr/>
          </p:nvSpPr>
          <p:spPr>
            <a:xfrm>
              <a:off x="764618" y="1119658"/>
              <a:ext cx="2529560" cy="21431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Larissa        Juliana</a:t>
              </a:r>
              <a:endPara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041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9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4" y="6021288"/>
            <a:ext cx="799406" cy="836712"/>
          </a:xfrm>
          <a:prstGeom prst="rect">
            <a:avLst/>
          </a:prstGeom>
        </p:spPr>
      </p:pic>
      <p:pic>
        <p:nvPicPr>
          <p:cNvPr id="7" name="Obraz 6" descr="Untitl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69209"/>
            <a:ext cx="1999323" cy="688791"/>
          </a:xfrm>
          <a:prstGeom prst="rect">
            <a:avLst/>
          </a:prstGeom>
        </p:spPr>
      </p:pic>
      <p:pic>
        <p:nvPicPr>
          <p:cNvPr id="9" name="Image 1">
            <a:hlinkClick r:id="rId6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8" y="0"/>
            <a:ext cx="1085822" cy="675329"/>
          </a:xfrm>
          <a:prstGeom prst="rect">
            <a:avLst/>
          </a:prstGeom>
        </p:spPr>
      </p:pic>
      <p:sp>
        <p:nvSpPr>
          <p:cNvPr id="13" name="4 (titre)"/>
          <p:cNvSpPr txBox="1"/>
          <p:nvPr/>
        </p:nvSpPr>
        <p:spPr>
          <a:xfrm>
            <a:off x="1357291" y="360002"/>
            <a:ext cx="404576" cy="492443"/>
          </a:xfrm>
          <a:prstGeom prst="rect">
            <a:avLst/>
          </a:prstGeom>
          <a:noFill/>
        </p:spPr>
        <p:txBody>
          <a:bodyPr wrap="none" lIns="90000" tIns="0" rIns="90000" bIns="0" rtlCol="0">
            <a:spAutoFit/>
          </a:bodyPr>
          <a:lstStyle/>
          <a:p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6</a:t>
            </a:r>
          </a:p>
        </p:txBody>
      </p:sp>
      <p:sp>
        <p:nvSpPr>
          <p:cNvPr id="14" name="FORFEIT"/>
          <p:cNvSpPr txBox="1"/>
          <p:nvPr/>
        </p:nvSpPr>
        <p:spPr>
          <a:xfrm>
            <a:off x="1680168" y="428604"/>
            <a:ext cx="5135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SZCZEGÓLNE PRZYPADKI–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brak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miejsca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na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dalszy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zapis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0" stA="58000" endPos="39000" dist="29997" dir="5400000" sy="-100000" algn="bl" rotWithShape="0"/>
              </a:effectLst>
              <a:latin typeface="Impact" pitchFamily="34" charset="0"/>
              <a:cs typeface="Segoe UI" pitchFamily="34" charset="0"/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202371" y="827197"/>
            <a:ext cx="8718586" cy="3784600"/>
            <a:chOff x="147862" y="127000"/>
            <a:chExt cx="8718586" cy="3784600"/>
          </a:xfrm>
        </p:grpSpPr>
        <p:pic>
          <p:nvPicPr>
            <p:cNvPr id="299" name="Picture 24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" t="1919" r="781" b="40164"/>
            <a:stretch/>
          </p:blipFill>
          <p:spPr>
            <a:xfrm>
              <a:off x="147862" y="127000"/>
              <a:ext cx="8718586" cy="3784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300" name="ZoneTexte 32"/>
            <p:cNvSpPr txBox="1"/>
            <p:nvPr/>
          </p:nvSpPr>
          <p:spPr>
            <a:xfrm>
              <a:off x="2030072" y="2721149"/>
              <a:ext cx="287258" cy="247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301" name="ZoneTexte 34"/>
            <p:cNvSpPr txBox="1"/>
            <p:nvPr/>
          </p:nvSpPr>
          <p:spPr>
            <a:xfrm>
              <a:off x="2236094" y="2311416"/>
              <a:ext cx="4683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Arial" pitchFamily="34" charset="0"/>
                  <a:cs typeface="Arial" pitchFamily="34" charset="0"/>
                </a:rPr>
                <a:t>AUT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ZoneTexte 35"/>
            <p:cNvSpPr txBox="1"/>
            <p:nvPr/>
          </p:nvSpPr>
          <p:spPr>
            <a:xfrm>
              <a:off x="2236094" y="2744352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Arial" pitchFamily="34" charset="0"/>
                  <a:cs typeface="Arial" pitchFamily="34" charset="0"/>
                </a:rPr>
                <a:t>BRA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Rectangle 250"/>
            <p:cNvSpPr/>
            <p:nvPr/>
          </p:nvSpPr>
          <p:spPr>
            <a:xfrm>
              <a:off x="622992" y="180570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Rectangle 251"/>
            <p:cNvSpPr/>
            <p:nvPr/>
          </p:nvSpPr>
          <p:spPr>
            <a:xfrm>
              <a:off x="630192" y="3318388"/>
              <a:ext cx="252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305" name="Rectangle 252"/>
            <p:cNvSpPr/>
            <p:nvPr/>
          </p:nvSpPr>
          <p:spPr>
            <a:xfrm>
              <a:off x="630192" y="1960397"/>
              <a:ext cx="252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Rectangle 253"/>
            <p:cNvSpPr/>
            <p:nvPr/>
          </p:nvSpPr>
          <p:spPr>
            <a:xfrm>
              <a:off x="622992" y="317551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307" name="ZoneTexte 74"/>
            <p:cNvSpPr txBox="1"/>
            <p:nvPr/>
          </p:nvSpPr>
          <p:spPr>
            <a:xfrm>
              <a:off x="2026897" y="2286654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ZoneTexte 34"/>
            <p:cNvSpPr txBox="1"/>
            <p:nvPr/>
          </p:nvSpPr>
          <p:spPr>
            <a:xfrm>
              <a:off x="2558115" y="2096117"/>
              <a:ext cx="75533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>
                  <a:latin typeface="Arial" pitchFamily="34" charset="0"/>
                  <a:cs typeface="Arial" pitchFamily="34" charset="0"/>
                </a:rPr>
                <a:t>(czerwone)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heure début 0"/>
            <p:cNvSpPr/>
            <p:nvPr/>
          </p:nvSpPr>
          <p:spPr>
            <a:xfrm>
              <a:off x="7147156" y="156159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heure début 9"/>
            <p:cNvSpPr/>
            <p:nvPr/>
          </p:nvSpPr>
          <p:spPr>
            <a:xfrm>
              <a:off x="7348756" y="156159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fr-F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heure début 0"/>
            <p:cNvSpPr/>
            <p:nvPr/>
          </p:nvSpPr>
          <p:spPr>
            <a:xfrm>
              <a:off x="7716020" y="156159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1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heure début 0"/>
            <p:cNvSpPr/>
            <p:nvPr/>
          </p:nvSpPr>
          <p:spPr>
            <a:xfrm>
              <a:off x="7924820" y="156159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1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rouge I"/>
            <p:cNvSpPr/>
            <p:nvPr/>
          </p:nvSpPr>
          <p:spPr>
            <a:xfrm>
              <a:off x="291718" y="1827408"/>
              <a:ext cx="288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point 1  B2"/>
            <p:cNvSpPr/>
            <p:nvPr/>
          </p:nvSpPr>
          <p:spPr>
            <a:xfrm>
              <a:off x="2561046" y="318930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rouge III"/>
            <p:cNvSpPr/>
            <p:nvPr/>
          </p:nvSpPr>
          <p:spPr>
            <a:xfrm>
              <a:off x="291718" y="1970284"/>
              <a:ext cx="288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rouge II"/>
            <p:cNvSpPr/>
            <p:nvPr/>
          </p:nvSpPr>
          <p:spPr>
            <a:xfrm>
              <a:off x="291718" y="3200730"/>
              <a:ext cx="288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rouge IV"/>
            <p:cNvSpPr/>
            <p:nvPr/>
          </p:nvSpPr>
          <p:spPr>
            <a:xfrm>
              <a:off x="291718" y="3337530"/>
              <a:ext cx="288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point 3 B1"/>
            <p:cNvSpPr/>
            <p:nvPr/>
          </p:nvSpPr>
          <p:spPr>
            <a:xfrm>
              <a:off x="2561046" y="332483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point 2 A1"/>
            <p:cNvSpPr/>
            <p:nvPr/>
          </p:nvSpPr>
          <p:spPr>
            <a:xfrm>
              <a:off x="2553971" y="1821058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point 3 A2"/>
            <p:cNvSpPr/>
            <p:nvPr/>
          </p:nvSpPr>
          <p:spPr>
            <a:xfrm>
              <a:off x="2553971" y="196348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21" name="rotation 1 A1"/>
            <p:cNvCxnSpPr/>
            <p:nvPr/>
          </p:nvCxnSpPr>
          <p:spPr>
            <a:xfrm rot="16200000" flipH="1">
              <a:off x="2769972" y="1821058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rotation 2 A1"/>
            <p:cNvCxnSpPr/>
            <p:nvPr/>
          </p:nvCxnSpPr>
          <p:spPr>
            <a:xfrm rot="16200000" flipH="1">
              <a:off x="3035628" y="1821058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rotation 1 A2"/>
            <p:cNvCxnSpPr/>
            <p:nvPr/>
          </p:nvCxnSpPr>
          <p:spPr>
            <a:xfrm rot="16200000" flipH="1">
              <a:off x="2769972" y="197028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rotation 1 B1"/>
            <p:cNvCxnSpPr/>
            <p:nvPr/>
          </p:nvCxnSpPr>
          <p:spPr>
            <a:xfrm rot="16200000" flipH="1">
              <a:off x="2770720" y="333880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rotation 1 B2"/>
            <p:cNvCxnSpPr/>
            <p:nvPr/>
          </p:nvCxnSpPr>
          <p:spPr>
            <a:xfrm rot="16200000" flipH="1">
              <a:off x="2770720" y="319248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marque 1 A"/>
            <p:cNvCxnSpPr/>
            <p:nvPr/>
          </p:nvCxnSpPr>
          <p:spPr>
            <a:xfrm rot="16200000" flipH="1">
              <a:off x="2855428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marque 2 A"/>
            <p:cNvCxnSpPr/>
            <p:nvPr/>
          </p:nvCxnSpPr>
          <p:spPr>
            <a:xfrm rot="16200000" flipH="1">
              <a:off x="2945453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marque 1 B"/>
            <p:cNvCxnSpPr/>
            <p:nvPr/>
          </p:nvCxnSpPr>
          <p:spPr>
            <a:xfrm rot="16200000" flipH="1">
              <a:off x="2855428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switch 4:3"/>
            <p:cNvSpPr/>
            <p:nvPr/>
          </p:nvSpPr>
          <p:spPr>
            <a:xfrm>
              <a:off x="8307951" y="1781888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4  3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0" name="marque 3 A"/>
            <p:cNvCxnSpPr/>
            <p:nvPr/>
          </p:nvCxnSpPr>
          <p:spPr>
            <a:xfrm rot="16200000" flipH="1">
              <a:off x="3035478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marque 2B"/>
            <p:cNvCxnSpPr/>
            <p:nvPr/>
          </p:nvCxnSpPr>
          <p:spPr>
            <a:xfrm rot="16200000" flipH="1">
              <a:off x="2945453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marque 3 B"/>
            <p:cNvCxnSpPr/>
            <p:nvPr/>
          </p:nvCxnSpPr>
          <p:spPr>
            <a:xfrm rot="16200000" flipH="1">
              <a:off x="3035478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marque 4 A"/>
            <p:cNvCxnSpPr/>
            <p:nvPr/>
          </p:nvCxnSpPr>
          <p:spPr>
            <a:xfrm rot="16200000" flipH="1">
              <a:off x="3125503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point 5 A1"/>
            <p:cNvSpPr/>
            <p:nvPr/>
          </p:nvSpPr>
          <p:spPr>
            <a:xfrm>
              <a:off x="2808482" y="182026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point 8 A1"/>
            <p:cNvSpPr/>
            <p:nvPr/>
          </p:nvSpPr>
          <p:spPr>
            <a:xfrm>
              <a:off x="3083814" y="1817091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point 15 A1"/>
            <p:cNvSpPr/>
            <p:nvPr/>
          </p:nvSpPr>
          <p:spPr>
            <a:xfrm>
              <a:off x="3360064" y="181391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point 18 A1"/>
            <p:cNvSpPr/>
            <p:nvPr/>
          </p:nvSpPr>
          <p:spPr>
            <a:xfrm>
              <a:off x="3633116" y="1810741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18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point 20 A1"/>
            <p:cNvSpPr/>
            <p:nvPr/>
          </p:nvSpPr>
          <p:spPr>
            <a:xfrm>
              <a:off x="3928731" y="1810741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point 6 A2"/>
            <p:cNvSpPr/>
            <p:nvPr/>
          </p:nvSpPr>
          <p:spPr>
            <a:xfrm>
              <a:off x="2805645" y="1970629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point 10 A2"/>
            <p:cNvSpPr/>
            <p:nvPr/>
          </p:nvSpPr>
          <p:spPr>
            <a:xfrm>
              <a:off x="3080977" y="1967454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point 16 A2"/>
            <p:cNvSpPr/>
            <p:nvPr/>
          </p:nvSpPr>
          <p:spPr>
            <a:xfrm>
              <a:off x="3357227" y="1964279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16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point 19 A2"/>
            <p:cNvSpPr/>
            <p:nvPr/>
          </p:nvSpPr>
          <p:spPr>
            <a:xfrm>
              <a:off x="3630279" y="1961104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19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point 21 A2"/>
            <p:cNvSpPr/>
            <p:nvPr/>
          </p:nvSpPr>
          <p:spPr>
            <a:xfrm>
              <a:off x="3928731" y="1965089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point 5 B2"/>
            <p:cNvSpPr/>
            <p:nvPr/>
          </p:nvSpPr>
          <p:spPr>
            <a:xfrm>
              <a:off x="2804766" y="318930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point 8 B2"/>
            <p:cNvSpPr/>
            <p:nvPr/>
          </p:nvSpPr>
          <p:spPr>
            <a:xfrm>
              <a:off x="3090518" y="318930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point 11 B2"/>
            <p:cNvSpPr/>
            <p:nvPr/>
          </p:nvSpPr>
          <p:spPr>
            <a:xfrm>
              <a:off x="3376270" y="318930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point 14 B2"/>
            <p:cNvSpPr/>
            <p:nvPr/>
          </p:nvSpPr>
          <p:spPr>
            <a:xfrm>
              <a:off x="3662022" y="318930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point 18 B2"/>
            <p:cNvSpPr/>
            <p:nvPr/>
          </p:nvSpPr>
          <p:spPr>
            <a:xfrm>
              <a:off x="3947774" y="3192249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point 6 B1"/>
            <p:cNvSpPr/>
            <p:nvPr/>
          </p:nvSpPr>
          <p:spPr>
            <a:xfrm>
              <a:off x="2804766" y="332483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point 10 B1"/>
            <p:cNvSpPr/>
            <p:nvPr/>
          </p:nvSpPr>
          <p:spPr>
            <a:xfrm>
              <a:off x="3090518" y="332483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point 12 B1"/>
            <p:cNvSpPr/>
            <p:nvPr/>
          </p:nvSpPr>
          <p:spPr>
            <a:xfrm>
              <a:off x="3376270" y="332483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point 17 B1"/>
            <p:cNvSpPr/>
            <p:nvPr/>
          </p:nvSpPr>
          <p:spPr>
            <a:xfrm>
              <a:off x="3662022" y="332483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3" name="rotation 3 A1"/>
            <p:cNvCxnSpPr/>
            <p:nvPr/>
          </p:nvCxnSpPr>
          <p:spPr>
            <a:xfrm rot="16200000" flipH="1">
              <a:off x="3303774" y="1821058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rotation 4 A1"/>
            <p:cNvCxnSpPr/>
            <p:nvPr/>
          </p:nvCxnSpPr>
          <p:spPr>
            <a:xfrm rot="16200000" flipH="1">
              <a:off x="3583176" y="1821058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rotation 5 A1"/>
            <p:cNvCxnSpPr/>
            <p:nvPr/>
          </p:nvCxnSpPr>
          <p:spPr>
            <a:xfrm rot="16200000" flipH="1">
              <a:off x="3850840" y="1821058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rotation 6 A1"/>
            <p:cNvCxnSpPr/>
            <p:nvPr/>
          </p:nvCxnSpPr>
          <p:spPr>
            <a:xfrm rot="16200000" flipH="1">
              <a:off x="4116493" y="1821058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rotation 2 A2"/>
            <p:cNvCxnSpPr/>
            <p:nvPr/>
          </p:nvCxnSpPr>
          <p:spPr>
            <a:xfrm rot="16200000" flipH="1">
              <a:off x="3036268" y="197028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rotation 3 A2"/>
            <p:cNvCxnSpPr/>
            <p:nvPr/>
          </p:nvCxnSpPr>
          <p:spPr>
            <a:xfrm rot="16200000" flipH="1">
              <a:off x="3303351" y="197028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rotation 4 A2"/>
            <p:cNvCxnSpPr/>
            <p:nvPr/>
          </p:nvCxnSpPr>
          <p:spPr>
            <a:xfrm rot="16200000" flipH="1">
              <a:off x="3576402" y="197028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rotation 5 A2"/>
            <p:cNvCxnSpPr/>
            <p:nvPr/>
          </p:nvCxnSpPr>
          <p:spPr>
            <a:xfrm rot="16200000" flipH="1">
              <a:off x="3848234" y="197028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rotation 2 B1"/>
            <p:cNvCxnSpPr/>
            <p:nvPr/>
          </p:nvCxnSpPr>
          <p:spPr>
            <a:xfrm rot="16200000" flipH="1">
              <a:off x="3037708" y="333880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rotation 3 B1"/>
            <p:cNvCxnSpPr/>
            <p:nvPr/>
          </p:nvCxnSpPr>
          <p:spPr>
            <a:xfrm rot="16200000" flipH="1">
              <a:off x="3307585" y="333880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rotation 4 B1"/>
            <p:cNvCxnSpPr/>
            <p:nvPr/>
          </p:nvCxnSpPr>
          <p:spPr>
            <a:xfrm rot="16200000" flipH="1">
              <a:off x="3580636" y="333880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rotation 5 B1"/>
            <p:cNvCxnSpPr/>
            <p:nvPr/>
          </p:nvCxnSpPr>
          <p:spPr>
            <a:xfrm rot="16200000" flipH="1">
              <a:off x="3850514" y="333880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rotation 2 B2"/>
            <p:cNvCxnSpPr/>
            <p:nvPr/>
          </p:nvCxnSpPr>
          <p:spPr>
            <a:xfrm rot="16200000" flipH="1">
              <a:off x="3034533" y="319248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rotation 3 B2"/>
            <p:cNvCxnSpPr/>
            <p:nvPr/>
          </p:nvCxnSpPr>
          <p:spPr>
            <a:xfrm rot="16200000" flipH="1">
              <a:off x="3304410" y="319248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rotation 4 B2"/>
            <p:cNvCxnSpPr/>
            <p:nvPr/>
          </p:nvCxnSpPr>
          <p:spPr>
            <a:xfrm rot="16200000" flipH="1">
              <a:off x="3580636" y="319248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rotation 5 B2"/>
            <p:cNvCxnSpPr/>
            <p:nvPr/>
          </p:nvCxnSpPr>
          <p:spPr>
            <a:xfrm rot="16200000" flipH="1">
              <a:off x="3840989" y="319248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rotation 6 B2"/>
            <p:cNvCxnSpPr/>
            <p:nvPr/>
          </p:nvCxnSpPr>
          <p:spPr>
            <a:xfrm rot="16200000" flipH="1">
              <a:off x="4123566" y="319248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marque 1 A"/>
            <p:cNvCxnSpPr/>
            <p:nvPr/>
          </p:nvCxnSpPr>
          <p:spPr>
            <a:xfrm rot="16200000" flipH="1">
              <a:off x="3215528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marque 2 A"/>
            <p:cNvCxnSpPr/>
            <p:nvPr/>
          </p:nvCxnSpPr>
          <p:spPr>
            <a:xfrm rot="16200000" flipH="1">
              <a:off x="3305553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marque 1 B"/>
            <p:cNvCxnSpPr/>
            <p:nvPr/>
          </p:nvCxnSpPr>
          <p:spPr>
            <a:xfrm rot="16200000" flipH="1">
              <a:off x="3125503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switch 8:6"/>
            <p:cNvSpPr/>
            <p:nvPr/>
          </p:nvSpPr>
          <p:spPr>
            <a:xfrm>
              <a:off x="8295251" y="1948129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8  6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4" name="switch 11:10"/>
            <p:cNvSpPr/>
            <p:nvPr/>
          </p:nvSpPr>
          <p:spPr>
            <a:xfrm>
              <a:off x="8295251" y="2090029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11 10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switch 16:12"/>
            <p:cNvSpPr/>
            <p:nvPr/>
          </p:nvSpPr>
          <p:spPr>
            <a:xfrm>
              <a:off x="8295251" y="2289119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16 12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switch 19:16"/>
            <p:cNvSpPr/>
            <p:nvPr/>
          </p:nvSpPr>
          <p:spPr>
            <a:xfrm>
              <a:off x="8295251" y="2475469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1</a:t>
              </a:r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77" name="marque 3 A"/>
            <p:cNvCxnSpPr/>
            <p:nvPr/>
          </p:nvCxnSpPr>
          <p:spPr>
            <a:xfrm rot="16200000" flipH="1">
              <a:off x="3395578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marque 2B"/>
            <p:cNvCxnSpPr/>
            <p:nvPr/>
          </p:nvCxnSpPr>
          <p:spPr>
            <a:xfrm rot="16200000" flipH="1">
              <a:off x="3215528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marque 3 B"/>
            <p:cNvCxnSpPr/>
            <p:nvPr/>
          </p:nvCxnSpPr>
          <p:spPr>
            <a:xfrm rot="16200000" flipH="1">
              <a:off x="3305553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marque 4 A"/>
            <p:cNvCxnSpPr/>
            <p:nvPr/>
          </p:nvCxnSpPr>
          <p:spPr>
            <a:xfrm rot="16200000" flipH="1">
              <a:off x="3485603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marque 5 A"/>
            <p:cNvCxnSpPr/>
            <p:nvPr/>
          </p:nvCxnSpPr>
          <p:spPr>
            <a:xfrm rot="16200000" flipH="1">
              <a:off x="3575628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marque 4 B"/>
            <p:cNvCxnSpPr/>
            <p:nvPr/>
          </p:nvCxnSpPr>
          <p:spPr>
            <a:xfrm rot="16200000" flipH="1">
              <a:off x="3395578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marque 5 B"/>
            <p:cNvCxnSpPr/>
            <p:nvPr/>
          </p:nvCxnSpPr>
          <p:spPr>
            <a:xfrm rot="16200000" flipH="1">
              <a:off x="3485603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marque 6 A"/>
            <p:cNvCxnSpPr/>
            <p:nvPr/>
          </p:nvCxnSpPr>
          <p:spPr>
            <a:xfrm rot="16200000" flipH="1">
              <a:off x="3689978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marque 7 B"/>
            <p:cNvCxnSpPr/>
            <p:nvPr/>
          </p:nvCxnSpPr>
          <p:spPr>
            <a:xfrm rot="16200000" flipH="1">
              <a:off x="3575628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marque 7 A"/>
            <p:cNvCxnSpPr/>
            <p:nvPr/>
          </p:nvCxnSpPr>
          <p:spPr>
            <a:xfrm rot="16200000" flipH="1">
              <a:off x="3807503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marque 8 A"/>
            <p:cNvCxnSpPr/>
            <p:nvPr/>
          </p:nvCxnSpPr>
          <p:spPr>
            <a:xfrm rot="16200000" flipH="1">
              <a:off x="3937108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marque 6 B"/>
            <p:cNvCxnSpPr/>
            <p:nvPr/>
          </p:nvCxnSpPr>
          <p:spPr>
            <a:xfrm rot="16200000" flipH="1">
              <a:off x="3700454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marque 8 B"/>
            <p:cNvCxnSpPr/>
            <p:nvPr/>
          </p:nvCxnSpPr>
          <p:spPr>
            <a:xfrm rot="16200000" flipH="1">
              <a:off x="3828455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marque 9 A"/>
            <p:cNvCxnSpPr/>
            <p:nvPr/>
          </p:nvCxnSpPr>
          <p:spPr>
            <a:xfrm rot="16200000" flipH="1">
              <a:off x="4063538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marque 10 A"/>
            <p:cNvCxnSpPr/>
            <p:nvPr/>
          </p:nvCxnSpPr>
          <p:spPr>
            <a:xfrm rot="16200000" flipH="1">
              <a:off x="4193143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marque 9 B"/>
            <p:cNvCxnSpPr/>
            <p:nvPr/>
          </p:nvCxnSpPr>
          <p:spPr>
            <a:xfrm rot="16200000" flipH="1">
              <a:off x="3953281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marque 9 B"/>
            <p:cNvCxnSpPr/>
            <p:nvPr/>
          </p:nvCxnSpPr>
          <p:spPr>
            <a:xfrm rot="16200000" flipH="1">
              <a:off x="4078107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marque 11 A"/>
            <p:cNvCxnSpPr/>
            <p:nvPr/>
          </p:nvCxnSpPr>
          <p:spPr>
            <a:xfrm rot="16200000" flipH="1">
              <a:off x="4316398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marque 12 A"/>
            <p:cNvCxnSpPr/>
            <p:nvPr/>
          </p:nvCxnSpPr>
          <p:spPr>
            <a:xfrm rot="16200000" flipH="1">
              <a:off x="4446003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marque 13 A"/>
            <p:cNvCxnSpPr/>
            <p:nvPr/>
          </p:nvCxnSpPr>
          <p:spPr>
            <a:xfrm rot="16200000" flipH="1">
              <a:off x="4569258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marque 14 A"/>
            <p:cNvCxnSpPr/>
            <p:nvPr/>
          </p:nvCxnSpPr>
          <p:spPr>
            <a:xfrm rot="16200000" flipH="1">
              <a:off x="4828468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marque 15 A"/>
            <p:cNvCxnSpPr/>
            <p:nvPr/>
          </p:nvCxnSpPr>
          <p:spPr>
            <a:xfrm rot="16200000" flipH="1">
              <a:off x="4958073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marque 11 B"/>
            <p:cNvCxnSpPr/>
            <p:nvPr/>
          </p:nvCxnSpPr>
          <p:spPr>
            <a:xfrm rot="16200000" flipH="1">
              <a:off x="4206108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marque 16 A"/>
            <p:cNvCxnSpPr/>
            <p:nvPr/>
          </p:nvCxnSpPr>
          <p:spPr>
            <a:xfrm rot="16200000" flipH="1">
              <a:off x="5087676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marque 12 B"/>
            <p:cNvCxnSpPr/>
            <p:nvPr/>
          </p:nvCxnSpPr>
          <p:spPr>
            <a:xfrm rot="16200000" flipH="1">
              <a:off x="4337284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marque 13 B"/>
            <p:cNvCxnSpPr/>
            <p:nvPr/>
          </p:nvCxnSpPr>
          <p:spPr>
            <a:xfrm rot="16200000" flipH="1">
              <a:off x="4462110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marque 14 B"/>
            <p:cNvCxnSpPr/>
            <p:nvPr/>
          </p:nvCxnSpPr>
          <p:spPr>
            <a:xfrm rot="16200000" flipH="1">
              <a:off x="4586936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marque 15 B"/>
            <p:cNvCxnSpPr/>
            <p:nvPr/>
          </p:nvCxnSpPr>
          <p:spPr>
            <a:xfrm rot="16200000" flipH="1">
              <a:off x="4718111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marque 20 A"/>
            <p:cNvCxnSpPr/>
            <p:nvPr/>
          </p:nvCxnSpPr>
          <p:spPr>
            <a:xfrm rot="16200000" flipH="1">
              <a:off x="4698863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6" name="ZoneTexte 35"/>
            <p:cNvSpPr txBox="1"/>
            <p:nvPr/>
          </p:nvSpPr>
          <p:spPr>
            <a:xfrm>
              <a:off x="2554017" y="2968061"/>
              <a:ext cx="62709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>
                  <a:latin typeface="Arial" pitchFamily="34" charset="0"/>
                  <a:cs typeface="Arial" pitchFamily="34" charset="0"/>
                </a:rPr>
                <a:t>(zielone)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7" name="ZoneTexte 24"/>
            <p:cNvSpPr txBox="1"/>
            <p:nvPr/>
          </p:nvSpPr>
          <p:spPr>
            <a:xfrm>
              <a:off x="4715310" y="1099333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8" name="ZoneTexte 25"/>
            <p:cNvSpPr txBox="1"/>
            <p:nvPr/>
          </p:nvSpPr>
          <p:spPr>
            <a:xfrm>
              <a:off x="231896" y="1112033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" name="Rectangle à coins arrondis 10"/>
            <p:cNvSpPr/>
            <p:nvPr/>
          </p:nvSpPr>
          <p:spPr>
            <a:xfrm>
              <a:off x="1483522" y="481448"/>
              <a:ext cx="5248800" cy="24681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0" bIns="0" rtlCol="0" anchor="ctr" anchorCtr="0"/>
            <a:lstStyle/>
            <a:p>
              <a:r>
                <a:rPr lang="pl-PL" sz="1200" dirty="0" smtClean="0">
                  <a:solidFill>
                    <a:schemeClr val="tx1"/>
                  </a:solidFill>
                  <a:latin typeface="Impact" pitchFamily="34" charset="0"/>
                </a:rPr>
                <a:t>Brasilia Open</a:t>
              </a:r>
              <a:endParaRPr lang="fr-FR" sz="1200" dirty="0" smtClean="0">
                <a:solidFill>
                  <a:schemeClr val="tx1"/>
                </a:solidFill>
                <a:latin typeface="Impact" pitchFamily="34" charset="0"/>
                <a:cs typeface="Arial" pitchFamily="34" charset="0"/>
              </a:endParaRPr>
            </a:p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410" name="Rectangle à coins arrondis 11"/>
            <p:cNvSpPr/>
            <p:nvPr/>
          </p:nvSpPr>
          <p:spPr>
            <a:xfrm>
              <a:off x="591936" y="831626"/>
              <a:ext cx="423135" cy="2148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18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" name="Rectangle à coins arrondis 12"/>
            <p:cNvSpPr/>
            <p:nvPr/>
          </p:nvSpPr>
          <p:spPr>
            <a:xfrm>
              <a:off x="1710002" y="831626"/>
              <a:ext cx="856576" cy="2154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Brasilia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" name="Rectangle à coins arrondis 14"/>
            <p:cNvSpPr/>
            <p:nvPr/>
          </p:nvSpPr>
          <p:spPr>
            <a:xfrm>
              <a:off x="3582210" y="831626"/>
              <a:ext cx="214314" cy="2148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" name="Rectangle à coins arrondis 15"/>
            <p:cNvSpPr/>
            <p:nvPr/>
          </p:nvSpPr>
          <p:spPr>
            <a:xfrm>
              <a:off x="4120328" y="831626"/>
              <a:ext cx="576064" cy="2296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pl-PL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  <a:r>
                <a:rPr lang="fr-FR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0</a:t>
              </a:r>
              <a:r>
                <a:rPr lang="pl-PL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fr-FR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1</a:t>
              </a:r>
              <a:r>
                <a:rPr lang="pl-PL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fr-F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" name="Rectangle à coins arrondis 21"/>
            <p:cNvSpPr/>
            <p:nvPr/>
          </p:nvSpPr>
          <p:spPr>
            <a:xfrm>
              <a:off x="5189337" y="1119658"/>
              <a:ext cx="2603399" cy="21431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Schwaiger       Schwaiger </a:t>
              </a:r>
              <a:endParaRPr lang="fr-F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" name="Rectangle à coins arrondis 22"/>
            <p:cNvSpPr/>
            <p:nvPr/>
          </p:nvSpPr>
          <p:spPr>
            <a:xfrm>
              <a:off x="3741076" y="1146019"/>
              <a:ext cx="519686" cy="15830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pl-PL" sz="14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B  R  A</a:t>
              </a:r>
              <a:endParaRPr lang="fr-FR" sz="14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16" name="Rectangle à coins arrondis 23"/>
            <p:cNvSpPr/>
            <p:nvPr/>
          </p:nvSpPr>
          <p:spPr>
            <a:xfrm>
              <a:off x="8232404" y="1145068"/>
              <a:ext cx="533678" cy="1559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pl-PL" sz="14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A  U  T</a:t>
              </a:r>
              <a:endParaRPr lang="fr-FR" sz="14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grpSp>
          <p:nvGrpSpPr>
            <p:cNvPr id="417" name="Groupe 31"/>
            <p:cNvGrpSpPr/>
            <p:nvPr/>
          </p:nvGrpSpPr>
          <p:grpSpPr>
            <a:xfrm>
              <a:off x="5609639" y="879896"/>
              <a:ext cx="102417" cy="102417"/>
              <a:chOff x="5310510" y="3970630"/>
              <a:chExt cx="142876" cy="142876"/>
            </a:xfrm>
            <a:noFill/>
          </p:grpSpPr>
          <p:cxnSp>
            <p:nvCxnSpPr>
              <p:cNvPr id="418" name="Connecteur droit 29"/>
              <p:cNvCxnSpPr/>
              <p:nvPr/>
            </p:nvCxnSpPr>
            <p:spPr>
              <a:xfrm rot="16200000" flipH="1">
                <a:off x="5310510" y="397063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Connecteur droit 30"/>
              <p:cNvCxnSpPr/>
              <p:nvPr/>
            </p:nvCxnSpPr>
            <p:spPr>
              <a:xfrm flipH="1">
                <a:off x="5310510" y="397063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0" name="Groupe 32"/>
            <p:cNvGrpSpPr/>
            <p:nvPr/>
          </p:nvGrpSpPr>
          <p:grpSpPr>
            <a:xfrm>
              <a:off x="6167886" y="864656"/>
              <a:ext cx="112682" cy="112682"/>
              <a:chOff x="5342400" y="3960000"/>
              <a:chExt cx="142876" cy="142876"/>
            </a:xfrm>
            <a:noFill/>
          </p:grpSpPr>
          <p:cxnSp>
            <p:nvCxnSpPr>
              <p:cNvPr id="421" name="Connecteur droit 33"/>
              <p:cNvCxnSpPr/>
              <p:nvPr/>
            </p:nvCxnSpPr>
            <p:spPr>
              <a:xfrm rot="16200000" flipH="1">
                <a:off x="5342400" y="396000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Connecteur droit 34"/>
              <p:cNvCxnSpPr/>
              <p:nvPr/>
            </p:nvCxnSpPr>
            <p:spPr>
              <a:xfrm flipH="1">
                <a:off x="5342400" y="396000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3" name="Groupe 35"/>
            <p:cNvGrpSpPr/>
            <p:nvPr/>
          </p:nvGrpSpPr>
          <p:grpSpPr>
            <a:xfrm>
              <a:off x="7464100" y="866165"/>
              <a:ext cx="108528" cy="108528"/>
              <a:chOff x="5342400" y="3960000"/>
              <a:chExt cx="142876" cy="142876"/>
            </a:xfrm>
            <a:noFill/>
          </p:grpSpPr>
          <p:cxnSp>
            <p:nvCxnSpPr>
              <p:cNvPr id="424" name="Connecteur droit 36"/>
              <p:cNvCxnSpPr/>
              <p:nvPr/>
            </p:nvCxnSpPr>
            <p:spPr>
              <a:xfrm rot="16200000" flipH="1">
                <a:off x="5342400" y="396000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Connecteur droit 37"/>
              <p:cNvCxnSpPr/>
              <p:nvPr/>
            </p:nvCxnSpPr>
            <p:spPr>
              <a:xfrm flipH="1">
                <a:off x="5342400" y="396000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6" name="Rectangle à coins arrondis 38"/>
            <p:cNvSpPr/>
            <p:nvPr/>
          </p:nvSpPr>
          <p:spPr>
            <a:xfrm>
              <a:off x="764618" y="1119658"/>
              <a:ext cx="2529560" cy="21431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Larissa        Juliana</a:t>
              </a:r>
              <a:endPara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" name="switch 19:16"/>
            <p:cNvSpPr/>
            <p:nvPr/>
          </p:nvSpPr>
          <p:spPr>
            <a:xfrm>
              <a:off x="8319050" y="2642158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21</a:t>
              </a:r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" name="switch 19:16"/>
            <p:cNvSpPr/>
            <p:nvPr/>
          </p:nvSpPr>
          <p:spPr>
            <a:xfrm>
              <a:off x="8309524" y="2813626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25</a:t>
              </a:r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24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" name="switch 19:16"/>
            <p:cNvSpPr/>
            <p:nvPr/>
          </p:nvSpPr>
          <p:spPr>
            <a:xfrm>
              <a:off x="8309524" y="2980331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28 28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" name="switch 19:16"/>
            <p:cNvSpPr/>
            <p:nvPr/>
          </p:nvSpPr>
          <p:spPr>
            <a:xfrm>
              <a:off x="8309524" y="3147036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31</a:t>
              </a:r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32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" name="switch 19:16"/>
            <p:cNvSpPr/>
            <p:nvPr/>
          </p:nvSpPr>
          <p:spPr>
            <a:xfrm>
              <a:off x="8309524" y="3313741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35 35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" name="switch 19:16"/>
            <p:cNvSpPr/>
            <p:nvPr/>
          </p:nvSpPr>
          <p:spPr>
            <a:xfrm>
              <a:off x="8309524" y="3485209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39</a:t>
              </a:r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38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" name="switch 19:16"/>
            <p:cNvSpPr/>
            <p:nvPr/>
          </p:nvSpPr>
          <p:spPr>
            <a:xfrm>
              <a:off x="8314287" y="3647151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42 42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34" name="marque 13 A"/>
            <p:cNvCxnSpPr/>
            <p:nvPr/>
          </p:nvCxnSpPr>
          <p:spPr>
            <a:xfrm rot="16200000" flipH="1">
              <a:off x="5226536" y="239741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marque 14 A"/>
            <p:cNvCxnSpPr/>
            <p:nvPr/>
          </p:nvCxnSpPr>
          <p:spPr>
            <a:xfrm rot="16200000" flipH="1">
              <a:off x="5485746" y="239741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marque 15 A"/>
            <p:cNvCxnSpPr/>
            <p:nvPr/>
          </p:nvCxnSpPr>
          <p:spPr>
            <a:xfrm rot="16200000" flipH="1">
              <a:off x="5615351" y="239741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marque 16 A"/>
            <p:cNvCxnSpPr/>
            <p:nvPr/>
          </p:nvCxnSpPr>
          <p:spPr>
            <a:xfrm rot="16200000" flipH="1">
              <a:off x="5744954" y="239741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marque 20 A"/>
            <p:cNvCxnSpPr/>
            <p:nvPr/>
          </p:nvCxnSpPr>
          <p:spPr>
            <a:xfrm rot="16200000" flipH="1">
              <a:off x="5356141" y="239741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marque 13 A"/>
            <p:cNvCxnSpPr/>
            <p:nvPr/>
          </p:nvCxnSpPr>
          <p:spPr>
            <a:xfrm rot="16200000" flipH="1">
              <a:off x="5860015" y="239265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marque 14 A"/>
            <p:cNvCxnSpPr/>
            <p:nvPr/>
          </p:nvCxnSpPr>
          <p:spPr>
            <a:xfrm rot="16200000" flipH="1">
              <a:off x="6119225" y="239265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marque 15 A"/>
            <p:cNvCxnSpPr/>
            <p:nvPr/>
          </p:nvCxnSpPr>
          <p:spPr>
            <a:xfrm rot="16200000" flipH="1">
              <a:off x="6248830" y="239265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marque 16 A"/>
            <p:cNvCxnSpPr/>
            <p:nvPr/>
          </p:nvCxnSpPr>
          <p:spPr>
            <a:xfrm rot="16200000" flipH="1">
              <a:off x="6378433" y="239265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marque 20 A"/>
            <p:cNvCxnSpPr/>
            <p:nvPr/>
          </p:nvCxnSpPr>
          <p:spPr>
            <a:xfrm rot="16200000" flipH="1">
              <a:off x="5989620" y="239265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marque 13 A"/>
            <p:cNvCxnSpPr/>
            <p:nvPr/>
          </p:nvCxnSpPr>
          <p:spPr>
            <a:xfrm rot="16200000" flipH="1">
              <a:off x="4845496" y="282608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marque 14 A"/>
            <p:cNvCxnSpPr/>
            <p:nvPr/>
          </p:nvCxnSpPr>
          <p:spPr>
            <a:xfrm rot="16200000" flipH="1">
              <a:off x="5104706" y="282608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marque 15 A"/>
            <p:cNvCxnSpPr/>
            <p:nvPr/>
          </p:nvCxnSpPr>
          <p:spPr>
            <a:xfrm rot="16200000" flipH="1">
              <a:off x="5234311" y="282608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marque 16 A"/>
            <p:cNvCxnSpPr/>
            <p:nvPr/>
          </p:nvCxnSpPr>
          <p:spPr>
            <a:xfrm rot="16200000" flipH="1">
              <a:off x="5363914" y="282608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marque 20 A"/>
            <p:cNvCxnSpPr/>
            <p:nvPr/>
          </p:nvCxnSpPr>
          <p:spPr>
            <a:xfrm rot="16200000" flipH="1">
              <a:off x="4975101" y="282608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marque 13 A"/>
            <p:cNvCxnSpPr/>
            <p:nvPr/>
          </p:nvCxnSpPr>
          <p:spPr>
            <a:xfrm rot="16200000" flipH="1">
              <a:off x="6503020" y="239265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marque 14 A"/>
            <p:cNvCxnSpPr/>
            <p:nvPr/>
          </p:nvCxnSpPr>
          <p:spPr>
            <a:xfrm rot="16200000" flipH="1">
              <a:off x="6762230" y="239265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marque 15 A"/>
            <p:cNvCxnSpPr/>
            <p:nvPr/>
          </p:nvCxnSpPr>
          <p:spPr>
            <a:xfrm rot="16200000" flipH="1">
              <a:off x="6891835" y="239265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marque 16 A"/>
            <p:cNvCxnSpPr/>
            <p:nvPr/>
          </p:nvCxnSpPr>
          <p:spPr>
            <a:xfrm rot="16200000" flipH="1">
              <a:off x="7021438" y="239265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marque 20 A"/>
            <p:cNvCxnSpPr/>
            <p:nvPr/>
          </p:nvCxnSpPr>
          <p:spPr>
            <a:xfrm rot="16200000" flipH="1">
              <a:off x="6632625" y="2392653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marque 13 A"/>
            <p:cNvCxnSpPr/>
            <p:nvPr/>
          </p:nvCxnSpPr>
          <p:spPr>
            <a:xfrm rot="16200000" flipH="1">
              <a:off x="5469449" y="282608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marque 14 A"/>
            <p:cNvCxnSpPr/>
            <p:nvPr/>
          </p:nvCxnSpPr>
          <p:spPr>
            <a:xfrm rot="16200000" flipH="1">
              <a:off x="5728659" y="282608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marque 15 A"/>
            <p:cNvCxnSpPr/>
            <p:nvPr/>
          </p:nvCxnSpPr>
          <p:spPr>
            <a:xfrm rot="16200000" flipH="1">
              <a:off x="5858264" y="282608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marque 16 A"/>
            <p:cNvCxnSpPr/>
            <p:nvPr/>
          </p:nvCxnSpPr>
          <p:spPr>
            <a:xfrm rot="16200000" flipH="1">
              <a:off x="5987867" y="282608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marque 20 A"/>
            <p:cNvCxnSpPr/>
            <p:nvPr/>
          </p:nvCxnSpPr>
          <p:spPr>
            <a:xfrm rot="16200000" flipH="1">
              <a:off x="5599054" y="282608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marque 13 A"/>
            <p:cNvCxnSpPr/>
            <p:nvPr/>
          </p:nvCxnSpPr>
          <p:spPr>
            <a:xfrm rot="16200000" flipH="1">
              <a:off x="6102928" y="281179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marque 14 A"/>
            <p:cNvCxnSpPr/>
            <p:nvPr/>
          </p:nvCxnSpPr>
          <p:spPr>
            <a:xfrm rot="16200000" flipH="1">
              <a:off x="6362138" y="281179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marque 15 A"/>
            <p:cNvCxnSpPr/>
            <p:nvPr/>
          </p:nvCxnSpPr>
          <p:spPr>
            <a:xfrm rot="16200000" flipH="1">
              <a:off x="6491743" y="281179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marque 16 A"/>
            <p:cNvCxnSpPr/>
            <p:nvPr/>
          </p:nvCxnSpPr>
          <p:spPr>
            <a:xfrm rot="16200000" flipH="1">
              <a:off x="6621346" y="281179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marque 20 A"/>
            <p:cNvCxnSpPr/>
            <p:nvPr/>
          </p:nvCxnSpPr>
          <p:spPr>
            <a:xfrm rot="16200000" flipH="1">
              <a:off x="6232533" y="281179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marque 13 A"/>
            <p:cNvCxnSpPr/>
            <p:nvPr/>
          </p:nvCxnSpPr>
          <p:spPr>
            <a:xfrm rot="16200000" flipH="1">
              <a:off x="7136499" y="239741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marque 14 A"/>
            <p:cNvCxnSpPr/>
            <p:nvPr/>
          </p:nvCxnSpPr>
          <p:spPr>
            <a:xfrm rot="16200000" flipH="1">
              <a:off x="7395709" y="239741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marque 15 A"/>
            <p:cNvCxnSpPr/>
            <p:nvPr/>
          </p:nvCxnSpPr>
          <p:spPr>
            <a:xfrm rot="16200000" flipH="1">
              <a:off x="7525314" y="239741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marque 16 A"/>
            <p:cNvCxnSpPr/>
            <p:nvPr/>
          </p:nvCxnSpPr>
          <p:spPr>
            <a:xfrm rot="16200000" flipH="1">
              <a:off x="7654917" y="239741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marque 20 A"/>
            <p:cNvCxnSpPr/>
            <p:nvPr/>
          </p:nvCxnSpPr>
          <p:spPr>
            <a:xfrm rot="16200000" flipH="1">
              <a:off x="7266104" y="239741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marque 13 A"/>
            <p:cNvCxnSpPr/>
            <p:nvPr/>
          </p:nvCxnSpPr>
          <p:spPr>
            <a:xfrm rot="16200000" flipH="1">
              <a:off x="7774177" y="239040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marque 14 A"/>
            <p:cNvCxnSpPr/>
            <p:nvPr/>
          </p:nvCxnSpPr>
          <p:spPr>
            <a:xfrm rot="16200000" flipH="1">
              <a:off x="8033387" y="239040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marque 15 A"/>
            <p:cNvCxnSpPr/>
            <p:nvPr/>
          </p:nvCxnSpPr>
          <p:spPr>
            <a:xfrm rot="16200000" flipH="1">
              <a:off x="6762232" y="281739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marque 16 A"/>
            <p:cNvCxnSpPr/>
            <p:nvPr/>
          </p:nvCxnSpPr>
          <p:spPr>
            <a:xfrm rot="16200000" flipH="1">
              <a:off x="6891835" y="281739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marque 20 A"/>
            <p:cNvCxnSpPr/>
            <p:nvPr/>
          </p:nvCxnSpPr>
          <p:spPr>
            <a:xfrm rot="16200000" flipH="1">
              <a:off x="7903782" y="239040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marque 13 A"/>
            <p:cNvCxnSpPr/>
            <p:nvPr/>
          </p:nvCxnSpPr>
          <p:spPr>
            <a:xfrm rot="16200000" flipH="1">
              <a:off x="6998372" y="2816560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marque 14 A"/>
            <p:cNvCxnSpPr/>
            <p:nvPr/>
          </p:nvCxnSpPr>
          <p:spPr>
            <a:xfrm rot="16200000" flipH="1">
              <a:off x="7257582" y="2816560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marque 15 A"/>
            <p:cNvCxnSpPr/>
            <p:nvPr/>
          </p:nvCxnSpPr>
          <p:spPr>
            <a:xfrm rot="16200000" flipH="1">
              <a:off x="7387187" y="2816560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marque 16 A"/>
            <p:cNvCxnSpPr/>
            <p:nvPr/>
          </p:nvCxnSpPr>
          <p:spPr>
            <a:xfrm rot="16200000" flipH="1">
              <a:off x="7516790" y="2816560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marque 20 A"/>
            <p:cNvCxnSpPr/>
            <p:nvPr/>
          </p:nvCxnSpPr>
          <p:spPr>
            <a:xfrm rot="16200000" flipH="1">
              <a:off x="7127977" y="2816560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marque 14 A"/>
            <p:cNvCxnSpPr/>
            <p:nvPr/>
          </p:nvCxnSpPr>
          <p:spPr>
            <a:xfrm rot="16200000" flipH="1">
              <a:off x="7771970" y="281178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marque 15 A"/>
            <p:cNvCxnSpPr/>
            <p:nvPr/>
          </p:nvCxnSpPr>
          <p:spPr>
            <a:xfrm rot="16200000" flipH="1">
              <a:off x="7901575" y="281178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marque 16 A"/>
            <p:cNvCxnSpPr/>
            <p:nvPr/>
          </p:nvCxnSpPr>
          <p:spPr>
            <a:xfrm rot="16200000" flipH="1">
              <a:off x="8031178" y="281178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marque 20 A"/>
            <p:cNvCxnSpPr/>
            <p:nvPr/>
          </p:nvCxnSpPr>
          <p:spPr>
            <a:xfrm rot="16200000" flipH="1">
              <a:off x="7642365" y="281178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3" name="point 1  B2"/>
            <p:cNvSpPr/>
            <p:nvPr/>
          </p:nvSpPr>
          <p:spPr>
            <a:xfrm>
              <a:off x="4138105" y="3179781"/>
              <a:ext cx="343617" cy="1553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24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4" name="point 3 B1"/>
            <p:cNvSpPr/>
            <p:nvPr/>
          </p:nvSpPr>
          <p:spPr>
            <a:xfrm>
              <a:off x="4120329" y="3315305"/>
              <a:ext cx="361394" cy="1651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26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85" name="rotation 1 B1"/>
            <p:cNvCxnSpPr/>
            <p:nvPr/>
          </p:nvCxnSpPr>
          <p:spPr>
            <a:xfrm rot="16200000" flipH="1">
              <a:off x="4389970" y="33356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rotation 1 B2"/>
            <p:cNvCxnSpPr/>
            <p:nvPr/>
          </p:nvCxnSpPr>
          <p:spPr>
            <a:xfrm rot="16200000" flipH="1">
              <a:off x="4389970" y="318295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7" name="point 5 B2"/>
            <p:cNvSpPr/>
            <p:nvPr/>
          </p:nvSpPr>
          <p:spPr>
            <a:xfrm>
              <a:off x="4382074" y="3186131"/>
              <a:ext cx="365208" cy="1526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28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8" name="point 8 B2"/>
            <p:cNvSpPr/>
            <p:nvPr/>
          </p:nvSpPr>
          <p:spPr>
            <a:xfrm>
              <a:off x="4636076" y="3186130"/>
              <a:ext cx="374744" cy="1409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9" name="point 11 B2"/>
            <p:cNvSpPr/>
            <p:nvPr/>
          </p:nvSpPr>
          <p:spPr>
            <a:xfrm>
              <a:off x="4995520" y="3186131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34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0" name="point 14 B2"/>
            <p:cNvSpPr/>
            <p:nvPr/>
          </p:nvSpPr>
          <p:spPr>
            <a:xfrm>
              <a:off x="5281272" y="3186131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38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" name="point 6 B1"/>
            <p:cNvSpPr/>
            <p:nvPr/>
          </p:nvSpPr>
          <p:spPr>
            <a:xfrm>
              <a:off x="4398403" y="3321655"/>
              <a:ext cx="361579" cy="1396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29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2" name="point 10 B1"/>
            <p:cNvSpPr/>
            <p:nvPr/>
          </p:nvSpPr>
          <p:spPr>
            <a:xfrm>
              <a:off x="4722468" y="3321655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32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3" name="point 12 B1"/>
            <p:cNvSpPr/>
            <p:nvPr/>
          </p:nvSpPr>
          <p:spPr>
            <a:xfrm>
              <a:off x="4995520" y="3321655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36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4" name="point 17 B1"/>
            <p:cNvSpPr/>
            <p:nvPr/>
          </p:nvSpPr>
          <p:spPr>
            <a:xfrm>
              <a:off x="3941422" y="3328005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23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95" name="rotation 2 B1"/>
            <p:cNvCxnSpPr/>
            <p:nvPr/>
          </p:nvCxnSpPr>
          <p:spPr>
            <a:xfrm rot="16200000" flipH="1">
              <a:off x="4656958" y="33356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rotation 3 B1"/>
            <p:cNvCxnSpPr/>
            <p:nvPr/>
          </p:nvCxnSpPr>
          <p:spPr>
            <a:xfrm rot="16200000" flipH="1">
              <a:off x="4926835" y="33356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rotation 4 B1"/>
            <p:cNvCxnSpPr/>
            <p:nvPr/>
          </p:nvCxnSpPr>
          <p:spPr>
            <a:xfrm rot="16200000" flipH="1">
              <a:off x="5199886" y="33356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rotation 5 B1"/>
            <p:cNvCxnSpPr/>
            <p:nvPr/>
          </p:nvCxnSpPr>
          <p:spPr>
            <a:xfrm rot="16200000" flipH="1">
              <a:off x="4117214" y="332928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rotation 2 B2"/>
            <p:cNvCxnSpPr/>
            <p:nvPr/>
          </p:nvCxnSpPr>
          <p:spPr>
            <a:xfrm rot="16200000" flipH="1">
              <a:off x="4653783" y="318930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rotation 3 B2"/>
            <p:cNvCxnSpPr/>
            <p:nvPr/>
          </p:nvCxnSpPr>
          <p:spPr>
            <a:xfrm rot="16200000" flipH="1">
              <a:off x="4923660" y="318930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rotation 4 B2"/>
            <p:cNvCxnSpPr/>
            <p:nvPr/>
          </p:nvCxnSpPr>
          <p:spPr>
            <a:xfrm rot="16200000" flipH="1">
              <a:off x="5199886" y="318930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rotation 5 B2"/>
            <p:cNvCxnSpPr/>
            <p:nvPr/>
          </p:nvCxnSpPr>
          <p:spPr>
            <a:xfrm rot="16200000" flipH="1">
              <a:off x="5460239" y="318930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rotation 1 B1"/>
            <p:cNvCxnSpPr/>
            <p:nvPr/>
          </p:nvCxnSpPr>
          <p:spPr>
            <a:xfrm rot="16200000" flipH="1">
              <a:off x="4102386" y="197611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4" name="point 5 B2"/>
            <p:cNvSpPr/>
            <p:nvPr/>
          </p:nvSpPr>
          <p:spPr>
            <a:xfrm>
              <a:off x="4136432" y="1810741"/>
              <a:ext cx="381010" cy="1587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5" name="point 8 B2"/>
            <p:cNvSpPr/>
            <p:nvPr/>
          </p:nvSpPr>
          <p:spPr>
            <a:xfrm>
              <a:off x="4401124" y="1826617"/>
              <a:ext cx="355848" cy="135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27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6" name="point 11 B2"/>
            <p:cNvSpPr/>
            <p:nvPr/>
          </p:nvSpPr>
          <p:spPr>
            <a:xfrm>
              <a:off x="4720636" y="1826617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30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7" name="point 14 B2"/>
            <p:cNvSpPr/>
            <p:nvPr/>
          </p:nvSpPr>
          <p:spPr>
            <a:xfrm>
              <a:off x="4993688" y="1826617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33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8" name="point 6 B1"/>
            <p:cNvSpPr/>
            <p:nvPr/>
          </p:nvSpPr>
          <p:spPr>
            <a:xfrm>
              <a:off x="4136432" y="1962141"/>
              <a:ext cx="345290" cy="1659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25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9" name="point 10 B1"/>
            <p:cNvSpPr/>
            <p:nvPr/>
          </p:nvSpPr>
          <p:spPr>
            <a:xfrm>
              <a:off x="4472984" y="1962141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28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0" name="point 12 B1"/>
            <p:cNvSpPr/>
            <p:nvPr/>
          </p:nvSpPr>
          <p:spPr>
            <a:xfrm>
              <a:off x="4726986" y="1962141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11" name="rotation 2 B1"/>
            <p:cNvCxnSpPr/>
            <p:nvPr/>
          </p:nvCxnSpPr>
          <p:spPr>
            <a:xfrm rot="16200000" flipH="1">
              <a:off x="4369374" y="197611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rotation 3 B1"/>
            <p:cNvCxnSpPr/>
            <p:nvPr/>
          </p:nvCxnSpPr>
          <p:spPr>
            <a:xfrm rot="16200000" flipH="1">
              <a:off x="4639251" y="197611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rotation 4 B1"/>
            <p:cNvCxnSpPr/>
            <p:nvPr/>
          </p:nvCxnSpPr>
          <p:spPr>
            <a:xfrm rot="16200000" flipH="1">
              <a:off x="4912302" y="197611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rotation 2 B2"/>
            <p:cNvCxnSpPr/>
            <p:nvPr/>
          </p:nvCxnSpPr>
          <p:spPr>
            <a:xfrm rot="16200000" flipH="1">
              <a:off x="4366199" y="1829792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rotation 3 B2"/>
            <p:cNvCxnSpPr/>
            <p:nvPr/>
          </p:nvCxnSpPr>
          <p:spPr>
            <a:xfrm rot="16200000" flipH="1">
              <a:off x="4636076" y="1829792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rotation 4 B2"/>
            <p:cNvCxnSpPr/>
            <p:nvPr/>
          </p:nvCxnSpPr>
          <p:spPr>
            <a:xfrm rot="16200000" flipH="1">
              <a:off x="4912302" y="1829792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rotation 5 B2"/>
            <p:cNvCxnSpPr/>
            <p:nvPr/>
          </p:nvCxnSpPr>
          <p:spPr>
            <a:xfrm rot="16200000" flipH="1">
              <a:off x="5172655" y="1829792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8" name="point 8 B2"/>
            <p:cNvSpPr/>
            <p:nvPr/>
          </p:nvSpPr>
          <p:spPr>
            <a:xfrm>
              <a:off x="5460078" y="3198830"/>
              <a:ext cx="374744" cy="1409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42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" name="point 6 B1"/>
            <p:cNvSpPr/>
            <p:nvPr/>
          </p:nvSpPr>
          <p:spPr>
            <a:xfrm>
              <a:off x="5222405" y="3334355"/>
              <a:ext cx="361579" cy="1396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40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0" name="point 10 B1"/>
            <p:cNvSpPr/>
            <p:nvPr/>
          </p:nvSpPr>
          <p:spPr>
            <a:xfrm>
              <a:off x="5546470" y="3334355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44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21" name="rotation 2 B1"/>
            <p:cNvCxnSpPr/>
            <p:nvPr/>
          </p:nvCxnSpPr>
          <p:spPr>
            <a:xfrm rot="16200000" flipH="1">
              <a:off x="5480960" y="33483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rotation 3 B1"/>
            <p:cNvCxnSpPr/>
            <p:nvPr/>
          </p:nvCxnSpPr>
          <p:spPr>
            <a:xfrm rot="16200000" flipH="1">
              <a:off x="5750837" y="33483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rotation 3 B2"/>
            <p:cNvCxnSpPr/>
            <p:nvPr/>
          </p:nvCxnSpPr>
          <p:spPr>
            <a:xfrm rot="16200000" flipH="1">
              <a:off x="5747662" y="3202006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4" name="point 8 B2"/>
            <p:cNvSpPr/>
            <p:nvPr/>
          </p:nvSpPr>
          <p:spPr>
            <a:xfrm>
              <a:off x="5182270" y="1819858"/>
              <a:ext cx="374744" cy="1409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37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5" name="point 11 B2"/>
            <p:cNvSpPr/>
            <p:nvPr/>
          </p:nvSpPr>
          <p:spPr>
            <a:xfrm>
              <a:off x="5541714" y="1819859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6" name="point 6 B1"/>
            <p:cNvSpPr/>
            <p:nvPr/>
          </p:nvSpPr>
          <p:spPr>
            <a:xfrm>
              <a:off x="4938247" y="1974433"/>
              <a:ext cx="361579" cy="1396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35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7" name="point 10 B1"/>
            <p:cNvSpPr/>
            <p:nvPr/>
          </p:nvSpPr>
          <p:spPr>
            <a:xfrm>
              <a:off x="5262312" y="1974433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39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8" name="point 12 B1"/>
            <p:cNvSpPr/>
            <p:nvPr/>
          </p:nvSpPr>
          <p:spPr>
            <a:xfrm>
              <a:off x="5535364" y="1974433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43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29" name="rotation 2 B1"/>
            <p:cNvCxnSpPr/>
            <p:nvPr/>
          </p:nvCxnSpPr>
          <p:spPr>
            <a:xfrm rot="16200000" flipH="1">
              <a:off x="5196802" y="198840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rotation 3 B1"/>
            <p:cNvCxnSpPr/>
            <p:nvPr/>
          </p:nvCxnSpPr>
          <p:spPr>
            <a:xfrm rot="16200000" flipH="1">
              <a:off x="5466679" y="198840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rotation 4 B1"/>
            <p:cNvCxnSpPr/>
            <p:nvPr/>
          </p:nvCxnSpPr>
          <p:spPr>
            <a:xfrm rot="16200000" flipH="1">
              <a:off x="5739730" y="198840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rotation 3 B2"/>
            <p:cNvCxnSpPr/>
            <p:nvPr/>
          </p:nvCxnSpPr>
          <p:spPr>
            <a:xfrm rot="16200000" flipH="1">
              <a:off x="5463504" y="1842084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rotation 4 B2"/>
            <p:cNvCxnSpPr/>
            <p:nvPr/>
          </p:nvCxnSpPr>
          <p:spPr>
            <a:xfrm rot="16200000" flipH="1">
              <a:off x="5739730" y="1842084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rotation 4 B2"/>
            <p:cNvCxnSpPr/>
            <p:nvPr/>
          </p:nvCxnSpPr>
          <p:spPr>
            <a:xfrm rot="16200000" flipH="1">
              <a:off x="6000080" y="1823034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8" name="heure début 0"/>
          <p:cNvSpPr/>
          <p:nvPr/>
        </p:nvSpPr>
        <p:spPr>
          <a:xfrm>
            <a:off x="7216498" y="4276593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9" name="heure début 9"/>
          <p:cNvSpPr/>
          <p:nvPr/>
        </p:nvSpPr>
        <p:spPr>
          <a:xfrm>
            <a:off x="7418098" y="4276593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0" name="heure début 0"/>
          <p:cNvSpPr/>
          <p:nvPr/>
        </p:nvSpPr>
        <p:spPr>
          <a:xfrm>
            <a:off x="7798062" y="4276593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1" name="heure début 0"/>
          <p:cNvSpPr/>
          <p:nvPr/>
        </p:nvSpPr>
        <p:spPr>
          <a:xfrm>
            <a:off x="8006862" y="4276593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2" name="point 11 B2"/>
          <p:cNvSpPr/>
          <p:nvPr/>
        </p:nvSpPr>
        <p:spPr>
          <a:xfrm>
            <a:off x="5855303" y="252005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45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3" name="point 12 B1"/>
          <p:cNvSpPr/>
          <p:nvPr/>
        </p:nvSpPr>
        <p:spPr>
          <a:xfrm>
            <a:off x="5856573" y="267463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47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4" name="rotation 4 B1"/>
          <p:cNvCxnSpPr/>
          <p:nvPr/>
        </p:nvCxnSpPr>
        <p:spPr>
          <a:xfrm rot="16200000" flipH="1">
            <a:off x="6060939" y="268860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point 8 B2"/>
          <p:cNvSpPr/>
          <p:nvPr/>
        </p:nvSpPr>
        <p:spPr>
          <a:xfrm>
            <a:off x="5781287" y="3883787"/>
            <a:ext cx="374744" cy="140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45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6" name="rotation 3 B2"/>
          <p:cNvCxnSpPr/>
          <p:nvPr/>
        </p:nvCxnSpPr>
        <p:spPr>
          <a:xfrm rot="16200000" flipH="1">
            <a:off x="6068871" y="388696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7" name="Ellipse 174"/>
          <p:cNvSpPr/>
          <p:nvPr/>
        </p:nvSpPr>
        <p:spPr>
          <a:xfrm>
            <a:off x="5878659" y="2637506"/>
            <a:ext cx="180000" cy="18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578" name="Ellipse 174"/>
          <p:cNvSpPr/>
          <p:nvPr/>
        </p:nvSpPr>
        <p:spPr>
          <a:xfrm>
            <a:off x="5879369" y="3863803"/>
            <a:ext cx="180000" cy="18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upa 14"/>
          <p:cNvGrpSpPr/>
          <p:nvPr/>
        </p:nvGrpSpPr>
        <p:grpSpPr>
          <a:xfrm>
            <a:off x="256636" y="2227978"/>
            <a:ext cx="8718586" cy="3784600"/>
            <a:chOff x="256636" y="2227978"/>
            <a:chExt cx="8718586" cy="3784600"/>
          </a:xfrm>
        </p:grpSpPr>
        <p:grpSp>
          <p:nvGrpSpPr>
            <p:cNvPr id="579" name="Grupa 578"/>
            <p:cNvGrpSpPr/>
            <p:nvPr/>
          </p:nvGrpSpPr>
          <p:grpSpPr>
            <a:xfrm>
              <a:off x="256636" y="2227978"/>
              <a:ext cx="8718586" cy="3784600"/>
              <a:chOff x="109762" y="127000"/>
              <a:chExt cx="8718586" cy="378460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580" name="Picture 246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" t="1919" r="781" b="40164"/>
              <a:stretch/>
            </p:blipFill>
            <p:spPr>
              <a:xfrm>
                <a:off x="109762" y="127000"/>
                <a:ext cx="8718586" cy="37846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</p:pic>
          <p:sp>
            <p:nvSpPr>
              <p:cNvPr id="581" name="ZoneTexte 32"/>
              <p:cNvSpPr txBox="1"/>
              <p:nvPr/>
            </p:nvSpPr>
            <p:spPr>
              <a:xfrm>
                <a:off x="1991972" y="2721149"/>
                <a:ext cx="287258" cy="24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>
                    <a:latin typeface="Arial" pitchFamily="34" charset="0"/>
                    <a:cs typeface="Arial" pitchFamily="34" charset="0"/>
                  </a:rPr>
                  <a:t>B</a:t>
                </a:r>
              </a:p>
            </p:txBody>
          </p:sp>
          <p:sp>
            <p:nvSpPr>
              <p:cNvPr id="582" name="ZoneTexte 34"/>
              <p:cNvSpPr txBox="1"/>
              <p:nvPr/>
            </p:nvSpPr>
            <p:spPr>
              <a:xfrm>
                <a:off x="2236094" y="2311416"/>
                <a:ext cx="4683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dirty="0" smtClean="0">
                    <a:latin typeface="Arial" pitchFamily="34" charset="0"/>
                    <a:cs typeface="Arial" pitchFamily="34" charset="0"/>
                  </a:rPr>
                  <a:t>AUT</a:t>
                </a: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" name="ZoneTexte 35"/>
              <p:cNvSpPr txBox="1"/>
              <p:nvPr/>
            </p:nvSpPr>
            <p:spPr>
              <a:xfrm>
                <a:off x="2236094" y="2744352"/>
                <a:ext cx="4764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dirty="0" smtClean="0">
                    <a:latin typeface="Arial" pitchFamily="34" charset="0"/>
                    <a:cs typeface="Arial" pitchFamily="34" charset="0"/>
                  </a:rPr>
                  <a:t>BRA</a:t>
                </a: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" name="Rectangle 250"/>
              <p:cNvSpPr/>
              <p:nvPr/>
            </p:nvSpPr>
            <p:spPr>
              <a:xfrm>
                <a:off x="622992" y="1805700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5" name="Rectangle 251"/>
              <p:cNvSpPr/>
              <p:nvPr/>
            </p:nvSpPr>
            <p:spPr>
              <a:xfrm>
                <a:off x="630192" y="3318388"/>
                <a:ext cx="2520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586" name="Rectangle 252"/>
              <p:cNvSpPr/>
              <p:nvPr/>
            </p:nvSpPr>
            <p:spPr>
              <a:xfrm>
                <a:off x="630192" y="1960397"/>
                <a:ext cx="2520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7" name="Rectangle 253"/>
              <p:cNvSpPr/>
              <p:nvPr/>
            </p:nvSpPr>
            <p:spPr>
              <a:xfrm>
                <a:off x="622992" y="3175512"/>
                <a:ext cx="2592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588" name="ZoneTexte 74"/>
              <p:cNvSpPr txBox="1"/>
              <p:nvPr/>
            </p:nvSpPr>
            <p:spPr>
              <a:xfrm>
                <a:off x="1988797" y="2286654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fr-FR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9" name="ZoneTexte 34"/>
              <p:cNvSpPr txBox="1"/>
              <p:nvPr/>
            </p:nvSpPr>
            <p:spPr>
              <a:xfrm>
                <a:off x="2558115" y="2096117"/>
                <a:ext cx="75533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900" dirty="0" smtClean="0">
                    <a:latin typeface="Arial" pitchFamily="34" charset="0"/>
                    <a:cs typeface="Arial" pitchFamily="34" charset="0"/>
                  </a:rPr>
                  <a:t>(czerwone)</a:t>
                </a: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0" name="rouge I"/>
              <p:cNvSpPr/>
              <p:nvPr/>
            </p:nvSpPr>
            <p:spPr>
              <a:xfrm>
                <a:off x="291718" y="1827408"/>
                <a:ext cx="2880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1" name="rouge III"/>
              <p:cNvSpPr/>
              <p:nvPr/>
            </p:nvSpPr>
            <p:spPr>
              <a:xfrm>
                <a:off x="291718" y="1970284"/>
                <a:ext cx="2880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2" name="rouge II"/>
              <p:cNvSpPr/>
              <p:nvPr/>
            </p:nvSpPr>
            <p:spPr>
              <a:xfrm>
                <a:off x="291718" y="3200730"/>
                <a:ext cx="2880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3" name="rouge IV"/>
              <p:cNvSpPr/>
              <p:nvPr/>
            </p:nvSpPr>
            <p:spPr>
              <a:xfrm>
                <a:off x="291718" y="3337530"/>
                <a:ext cx="288000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1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94" name="marque 1 A"/>
              <p:cNvCxnSpPr/>
              <p:nvPr/>
            </p:nvCxnSpPr>
            <p:spPr>
              <a:xfrm rot="16200000" flipH="1">
                <a:off x="2802088" y="2392669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marque 2 A"/>
              <p:cNvCxnSpPr/>
              <p:nvPr/>
            </p:nvCxnSpPr>
            <p:spPr>
              <a:xfrm rot="16200000" flipH="1">
                <a:off x="2892113" y="2392669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marque 1 B"/>
              <p:cNvCxnSpPr/>
              <p:nvPr/>
            </p:nvCxnSpPr>
            <p:spPr>
              <a:xfrm rot="16200000" flipH="1">
                <a:off x="2802088" y="2816931"/>
                <a:ext cx="71439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7" name="switch 4:3"/>
              <p:cNvSpPr/>
              <p:nvPr/>
            </p:nvSpPr>
            <p:spPr>
              <a:xfrm>
                <a:off x="8282551" y="1769188"/>
                <a:ext cx="396000" cy="18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FR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pl-PL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r>
                  <a:rPr lang="fr-FR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pl-PL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45</a:t>
                </a:r>
                <a:endPara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8" name="ZoneTexte 35"/>
              <p:cNvSpPr txBox="1"/>
              <p:nvPr/>
            </p:nvSpPr>
            <p:spPr>
              <a:xfrm>
                <a:off x="2554017" y="2968061"/>
                <a:ext cx="62709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900" dirty="0" smtClean="0">
                    <a:latin typeface="Arial" pitchFamily="34" charset="0"/>
                    <a:cs typeface="Arial" pitchFamily="34" charset="0"/>
                  </a:rPr>
                  <a:t>(zielone)</a:t>
                </a: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9" name="ZoneTexte 24"/>
              <p:cNvSpPr txBox="1"/>
              <p:nvPr/>
            </p:nvSpPr>
            <p:spPr>
              <a:xfrm>
                <a:off x="4677210" y="1099333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fr-FR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0" name="ZoneTexte 25"/>
              <p:cNvSpPr txBox="1"/>
              <p:nvPr/>
            </p:nvSpPr>
            <p:spPr>
              <a:xfrm>
                <a:off x="181096" y="1112033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latin typeface="Arial" pitchFamily="34" charset="0"/>
                    <a:cs typeface="Arial" pitchFamily="34" charset="0"/>
                  </a:rPr>
                  <a:t>B</a:t>
                </a:r>
                <a:endParaRPr lang="fr-FR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1" name="Rectangle à coins arrondis 10"/>
              <p:cNvSpPr/>
              <p:nvPr/>
            </p:nvSpPr>
            <p:spPr>
              <a:xfrm>
                <a:off x="1483522" y="481448"/>
                <a:ext cx="5248800" cy="24681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44000" rIns="0" bIns="0" rtlCol="0" anchor="ctr" anchorCtr="0"/>
              <a:lstStyle/>
              <a:p>
                <a:r>
                  <a:rPr lang="pl-PL" sz="1200" dirty="0" smtClean="0">
                    <a:solidFill>
                      <a:schemeClr val="tx1"/>
                    </a:solidFill>
                    <a:latin typeface="Impact" pitchFamily="34" charset="0"/>
                  </a:rPr>
                  <a:t>Brasilia Open</a:t>
                </a:r>
                <a:endParaRPr lang="fr-FR" sz="1200" dirty="0" smtClean="0">
                  <a:solidFill>
                    <a:schemeClr val="tx1"/>
                  </a:solidFill>
                  <a:latin typeface="Impact" pitchFamily="34" charset="0"/>
                  <a:cs typeface="Arial" pitchFamily="34" charset="0"/>
                </a:endParaRPr>
              </a:p>
              <a:p>
                <a:pPr algn="ctr"/>
                <a:endParaRPr lang="fr-FR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2" name="Rectangle à coins arrondis 11"/>
              <p:cNvSpPr/>
              <p:nvPr/>
            </p:nvSpPr>
            <p:spPr>
              <a:xfrm>
                <a:off x="591936" y="831626"/>
                <a:ext cx="423135" cy="21488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18</a:t>
                </a:r>
                <a:endPara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3" name="Rectangle à coins arrondis 12"/>
              <p:cNvSpPr/>
              <p:nvPr/>
            </p:nvSpPr>
            <p:spPr>
              <a:xfrm>
                <a:off x="1710002" y="831626"/>
                <a:ext cx="856576" cy="21545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Brasilia</a:t>
                </a:r>
                <a:endPara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4" name="Rectangle à coins arrondis 14"/>
              <p:cNvSpPr/>
              <p:nvPr/>
            </p:nvSpPr>
            <p:spPr>
              <a:xfrm>
                <a:off x="3582210" y="831626"/>
                <a:ext cx="214314" cy="21488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5" name="Rectangle à coins arrondis 15"/>
              <p:cNvSpPr/>
              <p:nvPr/>
            </p:nvSpPr>
            <p:spPr>
              <a:xfrm>
                <a:off x="4069528" y="831626"/>
                <a:ext cx="576064" cy="22965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FR" sz="9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pl-PL" sz="9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r>
                  <a:rPr lang="fr-FR" sz="9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0</a:t>
                </a:r>
                <a:r>
                  <a:rPr lang="pl-PL" sz="9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r>
                  <a:rPr lang="fr-FR" sz="9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1</a:t>
                </a:r>
                <a:r>
                  <a:rPr lang="pl-PL" sz="9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fr-F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6" name="Rectangle à coins arrondis 21"/>
              <p:cNvSpPr/>
              <p:nvPr/>
            </p:nvSpPr>
            <p:spPr>
              <a:xfrm>
                <a:off x="5189337" y="1119658"/>
                <a:ext cx="2603399" cy="21431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Schwaiger       Schwaiger </a:t>
                </a:r>
                <a:endParaRPr lang="fr-F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7" name="Rectangle à coins arrondis 22"/>
              <p:cNvSpPr/>
              <p:nvPr/>
            </p:nvSpPr>
            <p:spPr>
              <a:xfrm>
                <a:off x="3741076" y="1146019"/>
                <a:ext cx="519686" cy="15830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l-PL" sz="1400" dirty="0" smtClean="0">
                    <a:solidFill>
                      <a:schemeClr val="tx1"/>
                    </a:solidFill>
                    <a:latin typeface="Arial Narrow" pitchFamily="34" charset="0"/>
                    <a:cs typeface="Arial" pitchFamily="34" charset="0"/>
                  </a:rPr>
                  <a:t>B  R  A</a:t>
                </a:r>
                <a:endParaRPr lang="fr-FR" sz="1400" dirty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608" name="Rectangle à coins arrondis 23"/>
              <p:cNvSpPr/>
              <p:nvPr/>
            </p:nvSpPr>
            <p:spPr>
              <a:xfrm>
                <a:off x="8232404" y="1145068"/>
                <a:ext cx="533678" cy="15594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l-PL" sz="1400" dirty="0" smtClean="0">
                    <a:solidFill>
                      <a:schemeClr val="tx1"/>
                    </a:solidFill>
                    <a:latin typeface="Arial Narrow" pitchFamily="34" charset="0"/>
                    <a:cs typeface="Arial" pitchFamily="34" charset="0"/>
                  </a:rPr>
                  <a:t>A  U  T</a:t>
                </a:r>
                <a:endParaRPr lang="fr-FR" sz="1400" dirty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grpSp>
            <p:nvGrpSpPr>
              <p:cNvPr id="609" name="Groupe 31"/>
              <p:cNvGrpSpPr/>
              <p:nvPr/>
            </p:nvGrpSpPr>
            <p:grpSpPr>
              <a:xfrm>
                <a:off x="5565189" y="879896"/>
                <a:ext cx="102417" cy="102417"/>
                <a:chOff x="5248497" y="3970630"/>
                <a:chExt cx="142876" cy="142876"/>
              </a:xfrm>
              <a:noFill/>
            </p:grpSpPr>
            <p:cxnSp>
              <p:nvCxnSpPr>
                <p:cNvPr id="617" name="Connecteur droit 29"/>
                <p:cNvCxnSpPr/>
                <p:nvPr/>
              </p:nvCxnSpPr>
              <p:spPr>
                <a:xfrm rot="16200000" flipH="1">
                  <a:off x="5248497" y="3970630"/>
                  <a:ext cx="142876" cy="142876"/>
                </a:xfrm>
                <a:prstGeom prst="line">
                  <a:avLst/>
                </a:prstGeom>
                <a:grpFill/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8" name="Connecteur droit 30"/>
                <p:cNvCxnSpPr/>
                <p:nvPr/>
              </p:nvCxnSpPr>
              <p:spPr>
                <a:xfrm flipH="1">
                  <a:off x="5248497" y="3970630"/>
                  <a:ext cx="142876" cy="142876"/>
                </a:xfrm>
                <a:prstGeom prst="line">
                  <a:avLst/>
                </a:prstGeom>
                <a:grpFill/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0" name="Groupe 32"/>
              <p:cNvGrpSpPr/>
              <p:nvPr/>
            </p:nvGrpSpPr>
            <p:grpSpPr>
              <a:xfrm>
                <a:off x="6117087" y="864656"/>
                <a:ext cx="112695" cy="112682"/>
                <a:chOff x="5277968" y="3960000"/>
                <a:chExt cx="142892" cy="142876"/>
              </a:xfrm>
              <a:noFill/>
            </p:grpSpPr>
            <p:cxnSp>
              <p:nvCxnSpPr>
                <p:cNvPr id="615" name="Connecteur droit 33"/>
                <p:cNvCxnSpPr/>
                <p:nvPr/>
              </p:nvCxnSpPr>
              <p:spPr>
                <a:xfrm rot="16200000" flipH="1">
                  <a:off x="5277984" y="3960000"/>
                  <a:ext cx="142876" cy="142876"/>
                </a:xfrm>
                <a:prstGeom prst="line">
                  <a:avLst/>
                </a:prstGeom>
                <a:grpFill/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6" name="Connecteur droit 34"/>
                <p:cNvCxnSpPr/>
                <p:nvPr/>
              </p:nvCxnSpPr>
              <p:spPr>
                <a:xfrm flipH="1">
                  <a:off x="5277968" y="3960000"/>
                  <a:ext cx="142876" cy="142876"/>
                </a:xfrm>
                <a:prstGeom prst="line">
                  <a:avLst/>
                </a:prstGeom>
                <a:grpFill/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1" name="Groupe 35"/>
              <p:cNvGrpSpPr/>
              <p:nvPr/>
            </p:nvGrpSpPr>
            <p:grpSpPr>
              <a:xfrm>
                <a:off x="7426070" y="866163"/>
                <a:ext cx="108531" cy="108535"/>
                <a:chOff x="5292187" y="3959991"/>
                <a:chExt cx="142876" cy="142885"/>
              </a:xfrm>
              <a:noFill/>
            </p:grpSpPr>
            <p:cxnSp>
              <p:nvCxnSpPr>
                <p:cNvPr id="613" name="Connecteur droit 36"/>
                <p:cNvCxnSpPr/>
                <p:nvPr/>
              </p:nvCxnSpPr>
              <p:spPr>
                <a:xfrm rot="16200000" flipH="1">
                  <a:off x="5292188" y="3960001"/>
                  <a:ext cx="142874" cy="142876"/>
                </a:xfrm>
                <a:prstGeom prst="line">
                  <a:avLst/>
                </a:prstGeom>
                <a:grpFill/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4" name="Connecteur droit 37"/>
                <p:cNvCxnSpPr/>
                <p:nvPr/>
              </p:nvCxnSpPr>
              <p:spPr>
                <a:xfrm flipH="1">
                  <a:off x="5292194" y="3959991"/>
                  <a:ext cx="142869" cy="142874"/>
                </a:xfrm>
                <a:prstGeom prst="line">
                  <a:avLst/>
                </a:prstGeom>
                <a:grpFill/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2" name="Rectangle à coins arrondis 38"/>
              <p:cNvSpPr/>
              <p:nvPr/>
            </p:nvSpPr>
            <p:spPr>
              <a:xfrm>
                <a:off x="764618" y="1119658"/>
                <a:ext cx="2529560" cy="21431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Larissa        Juliana</a:t>
                </a:r>
                <a:endParaRPr lang="fr-FR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625" name="marque 2 A"/>
            <p:cNvCxnSpPr/>
            <p:nvPr/>
          </p:nvCxnSpPr>
          <p:spPr>
            <a:xfrm rot="16200000" flipH="1">
              <a:off x="3143762" y="449364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9" name="Connecteur droit 24"/>
          <p:cNvCxnSpPr/>
          <p:nvPr/>
        </p:nvCxnSpPr>
        <p:spPr>
          <a:xfrm flipV="1">
            <a:off x="3239327" y="4432825"/>
            <a:ext cx="0" cy="2253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Connecteur droit 26"/>
          <p:cNvCxnSpPr/>
          <p:nvPr/>
        </p:nvCxnSpPr>
        <p:spPr>
          <a:xfrm>
            <a:off x="3236317" y="4535784"/>
            <a:ext cx="502974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Connecteur droit 375"/>
          <p:cNvCxnSpPr/>
          <p:nvPr/>
        </p:nvCxnSpPr>
        <p:spPr>
          <a:xfrm flipV="1">
            <a:off x="3050678" y="4841730"/>
            <a:ext cx="0" cy="2253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Connecteur droit 376"/>
          <p:cNvCxnSpPr/>
          <p:nvPr/>
        </p:nvCxnSpPr>
        <p:spPr>
          <a:xfrm>
            <a:off x="3056004" y="4957168"/>
            <a:ext cx="51825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Connecteur droit 29"/>
          <p:cNvCxnSpPr/>
          <p:nvPr/>
        </p:nvCxnSpPr>
        <p:spPr>
          <a:xfrm>
            <a:off x="8429425" y="4048527"/>
            <a:ext cx="386143" cy="1830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Connecteur droit 238"/>
          <p:cNvCxnSpPr/>
          <p:nvPr/>
        </p:nvCxnSpPr>
        <p:spPr>
          <a:xfrm flipH="1">
            <a:off x="8429426" y="4048527"/>
            <a:ext cx="386142" cy="1823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81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Symbol zastępczy zawartości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0" t="40826" r="895"/>
          <a:stretch/>
        </p:blipFill>
        <p:spPr>
          <a:xfrm>
            <a:off x="4699000" y="2000044"/>
            <a:ext cx="4152900" cy="3949780"/>
          </a:xfrm>
          <a:prstGeom prst="rect">
            <a:avLst/>
          </a:prstGeom>
        </p:spPr>
      </p:pic>
      <p:pic>
        <p:nvPicPr>
          <p:cNvPr id="553" name="Symbol zastępczy zawartości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0" t="40826" r="895"/>
          <a:stretch/>
        </p:blipFill>
        <p:spPr>
          <a:xfrm>
            <a:off x="216330" y="2000044"/>
            <a:ext cx="4152900" cy="394978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4" y="6021288"/>
            <a:ext cx="799406" cy="836712"/>
          </a:xfrm>
          <a:prstGeom prst="rect">
            <a:avLst/>
          </a:prstGeom>
        </p:spPr>
      </p:pic>
      <p:pic>
        <p:nvPicPr>
          <p:cNvPr id="7" name="Obraz 6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169209"/>
            <a:ext cx="1999323" cy="688791"/>
          </a:xfrm>
          <a:prstGeom prst="rect">
            <a:avLst/>
          </a:prstGeom>
        </p:spPr>
      </p:pic>
      <p:pic>
        <p:nvPicPr>
          <p:cNvPr id="9" name="Image 1">
            <a:hlinkClick r:id="rId7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8" y="0"/>
            <a:ext cx="1085822" cy="675329"/>
          </a:xfrm>
          <a:prstGeom prst="rect">
            <a:avLst/>
          </a:prstGeom>
        </p:spPr>
      </p:pic>
      <p:sp>
        <p:nvSpPr>
          <p:cNvPr id="13" name="4 (titre)"/>
          <p:cNvSpPr txBox="1"/>
          <p:nvPr/>
        </p:nvSpPr>
        <p:spPr>
          <a:xfrm>
            <a:off x="1357291" y="360002"/>
            <a:ext cx="404576" cy="492443"/>
          </a:xfrm>
          <a:prstGeom prst="rect">
            <a:avLst/>
          </a:prstGeom>
          <a:noFill/>
        </p:spPr>
        <p:txBody>
          <a:bodyPr wrap="none" lIns="90000" tIns="0" rIns="90000" bIns="0" rtlCol="0">
            <a:spAutoFit/>
          </a:bodyPr>
          <a:lstStyle/>
          <a:p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6</a:t>
            </a:r>
          </a:p>
        </p:txBody>
      </p:sp>
      <p:sp>
        <p:nvSpPr>
          <p:cNvPr id="14" name="FORFEIT"/>
          <p:cNvSpPr txBox="1"/>
          <p:nvPr/>
        </p:nvSpPr>
        <p:spPr>
          <a:xfrm>
            <a:off x="1680168" y="428604"/>
            <a:ext cx="5135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SZCZEGÓLNE PRZYPADKI–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brak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miejsca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na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dalszy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zapis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0" stA="58000" endPos="39000" dist="29997" dir="5400000" sy="-100000" algn="bl" rotWithShape="0"/>
              </a:effectLst>
              <a:latin typeface="Impact" pitchFamily="34" charset="0"/>
              <a:cs typeface="Segoe UI" pitchFamily="34" charset="0"/>
            </a:endParaRPr>
          </a:p>
        </p:txBody>
      </p:sp>
      <p:sp>
        <p:nvSpPr>
          <p:cNvPr id="537" name="ZoneTexte 23"/>
          <p:cNvSpPr txBox="1"/>
          <p:nvPr/>
        </p:nvSpPr>
        <p:spPr>
          <a:xfrm>
            <a:off x="387382" y="5924406"/>
            <a:ext cx="3760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Rubryka Uwagi or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ginalnego protokołu.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8" name="ZoneTexte 372"/>
          <p:cNvSpPr txBox="1"/>
          <p:nvPr/>
        </p:nvSpPr>
        <p:spPr>
          <a:xfrm>
            <a:off x="4822410" y="5924406"/>
            <a:ext cx="3807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Arial" pitchFamily="34" charset="0"/>
                <a:cs typeface="Arial" pitchFamily="34" charset="0"/>
              </a:rPr>
              <a:t>Rubryka Uwagi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protokołu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dodatkowego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9" name="ZoneTexte 25"/>
          <p:cNvSpPr txBox="1"/>
          <p:nvPr/>
        </p:nvSpPr>
        <p:spPr>
          <a:xfrm>
            <a:off x="6647620" y="2925257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>
                <a:latin typeface="Arial" pitchFamily="34" charset="0"/>
                <a:cs typeface="Arial" pitchFamily="34" charset="0"/>
              </a:rPr>
              <a:t>Sędzia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 1</a:t>
            </a:r>
            <a:endParaRPr lang="fr-FR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0" name="Picture 3" descr="G:\Stock\Volley\beach volley\2009\signature Haas tran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76" y="3056062"/>
            <a:ext cx="1300684" cy="24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1" name="ZoneTexte 373"/>
          <p:cNvSpPr txBox="1"/>
          <p:nvPr/>
        </p:nvSpPr>
        <p:spPr>
          <a:xfrm>
            <a:off x="387383" y="2551304"/>
            <a:ext cx="37853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fr-FR" sz="1100" dirty="0" err="1" smtClean="0">
                <a:latin typeface="Arial" pitchFamily="34" charset="0"/>
                <a:cs typeface="Arial" pitchFamily="34" charset="0"/>
              </a:rPr>
              <a:t>załączeniu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dirty="0" err="1" smtClean="0">
                <a:latin typeface="Arial" pitchFamily="34" charset="0"/>
                <a:cs typeface="Arial" pitchFamily="34" charset="0"/>
              </a:rPr>
              <a:t>drugi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dirty="0" err="1" smtClean="0">
                <a:latin typeface="Arial" pitchFamily="34" charset="0"/>
                <a:cs typeface="Arial" pitchFamily="34" charset="0"/>
              </a:rPr>
              <a:t>protokół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1100" dirty="0" err="1" smtClean="0">
                <a:latin typeface="Arial" pitchFamily="34" charset="0"/>
                <a:cs typeface="Arial" pitchFamily="34" charset="0"/>
              </a:rPr>
              <a:t>użyty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 w </a:t>
            </a:r>
            <a:r>
              <a:rPr lang="fr-FR" sz="1100" dirty="0" err="1" smtClean="0">
                <a:latin typeface="Arial" pitchFamily="34" charset="0"/>
                <a:cs typeface="Arial" pitchFamily="34" charset="0"/>
              </a:rPr>
              <a:t>związku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 z </a:t>
            </a:r>
            <a:r>
              <a:rPr lang="fr-FR" sz="1100" dirty="0" err="1" smtClean="0">
                <a:latin typeface="Arial" pitchFamily="34" charset="0"/>
                <a:cs typeface="Arial" pitchFamily="34" charset="0"/>
              </a:rPr>
              <a:t>brakiem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dirty="0" err="1" smtClean="0">
                <a:latin typeface="Arial" pitchFamily="34" charset="0"/>
                <a:cs typeface="Arial" pitchFamily="34" charset="0"/>
              </a:rPr>
              <a:t>miejsca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  na </a:t>
            </a:r>
            <a:r>
              <a:rPr lang="fr-FR" sz="1100" dirty="0" err="1" smtClean="0">
                <a:latin typeface="Arial" pitchFamily="34" charset="0"/>
                <a:cs typeface="Arial" pitchFamily="34" charset="0"/>
              </a:rPr>
              <a:t>dalszy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dirty="0" err="1" smtClean="0">
                <a:latin typeface="Arial" pitchFamily="34" charset="0"/>
                <a:cs typeface="Arial" pitchFamily="34" charset="0"/>
              </a:rPr>
              <a:t>zapis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 w </a:t>
            </a:r>
            <a:r>
              <a:rPr lang="fr-FR" sz="1100" dirty="0" err="1" smtClean="0">
                <a:latin typeface="Arial" pitchFamily="34" charset="0"/>
                <a:cs typeface="Arial" pitchFamily="34" charset="0"/>
              </a:rPr>
              <a:t>kolumnach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: ‘’ </a:t>
            </a:r>
            <a:r>
              <a:rPr lang="fr-FR" sz="1100" dirty="0" err="1" smtClean="0">
                <a:latin typeface="Arial" pitchFamily="34" charset="0"/>
                <a:cs typeface="Arial" pitchFamily="34" charset="0"/>
              </a:rPr>
              <a:t>punkty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dirty="0" err="1" smtClean="0">
                <a:latin typeface="Arial" pitchFamily="34" charset="0"/>
                <a:cs typeface="Arial" pitchFamily="34" charset="0"/>
              </a:rPr>
              <a:t>zespołu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’’ </a:t>
            </a:r>
            <a:r>
              <a:rPr lang="fr-FR" sz="1100" dirty="0" err="1" smtClean="0">
                <a:latin typeface="Arial" pitchFamily="34" charset="0"/>
                <a:cs typeface="Arial" pitchFamily="34" charset="0"/>
              </a:rPr>
              <a:t>oraz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 ‘’</a:t>
            </a:r>
            <a:r>
              <a:rPr lang="fr-FR" sz="1100" dirty="0" err="1" smtClean="0">
                <a:latin typeface="Arial" pitchFamily="34" charset="0"/>
                <a:cs typeface="Arial" pitchFamily="34" charset="0"/>
              </a:rPr>
              <a:t>wynik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dirty="0" err="1" smtClean="0">
                <a:latin typeface="Arial" pitchFamily="34" charset="0"/>
                <a:cs typeface="Arial" pitchFamily="34" charset="0"/>
              </a:rPr>
              <a:t>przy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dirty="0" err="1" smtClean="0">
                <a:latin typeface="Arial" pitchFamily="34" charset="0"/>
                <a:cs typeface="Arial" pitchFamily="34" charset="0"/>
              </a:rPr>
              <a:t>zmianie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’’ w </a:t>
            </a:r>
            <a:r>
              <a:rPr lang="fr-FR" sz="1100" dirty="0" err="1" smtClean="0">
                <a:latin typeface="Arial" pitchFamily="34" charset="0"/>
                <a:cs typeface="Arial" pitchFamily="34" charset="0"/>
              </a:rPr>
              <a:t>oryginalnym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dirty="0" err="1" smtClean="0">
                <a:latin typeface="Arial" pitchFamily="34" charset="0"/>
                <a:cs typeface="Arial" pitchFamily="34" charset="0"/>
              </a:rPr>
              <a:t>protokole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2" name="Connecteur droit 26"/>
          <p:cNvCxnSpPr/>
          <p:nvPr/>
        </p:nvCxnSpPr>
        <p:spPr>
          <a:xfrm rot="16200000" flipH="1">
            <a:off x="4029900" y="2122871"/>
            <a:ext cx="142876" cy="14287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Connecteur droit 27"/>
          <p:cNvCxnSpPr/>
          <p:nvPr/>
        </p:nvCxnSpPr>
        <p:spPr>
          <a:xfrm flipH="1">
            <a:off x="4029900" y="2122871"/>
            <a:ext cx="142876" cy="14287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4" name="ZoneTexte 27"/>
          <p:cNvSpPr txBox="1"/>
          <p:nvPr/>
        </p:nvSpPr>
        <p:spPr>
          <a:xfrm>
            <a:off x="2102773" y="5549449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A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5" name="ZoneTexte 14"/>
          <p:cNvSpPr txBox="1"/>
          <p:nvPr/>
        </p:nvSpPr>
        <p:spPr>
          <a:xfrm>
            <a:off x="4960906" y="2519305"/>
            <a:ext cx="37853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 smtClean="0">
                <a:latin typeface="Arial" pitchFamily="34" charset="0"/>
                <a:cs typeface="Arial" pitchFamily="34" charset="0"/>
              </a:rPr>
              <a:t>Zatwierdzenie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dirty="0" err="1" smtClean="0">
                <a:latin typeface="Arial" pitchFamily="34" charset="0"/>
                <a:cs typeface="Arial" pitchFamily="34" charset="0"/>
              </a:rPr>
              <a:t>drugiego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dirty="0" err="1" smtClean="0">
                <a:latin typeface="Arial" pitchFamily="34" charset="0"/>
                <a:cs typeface="Arial" pitchFamily="34" charset="0"/>
              </a:rPr>
              <a:t>protokołu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6" name="ZoneTexte 15"/>
          <p:cNvSpPr txBox="1"/>
          <p:nvPr/>
        </p:nvSpPr>
        <p:spPr>
          <a:xfrm>
            <a:off x="1959737" y="3422089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>
                <a:latin typeface="Arial" pitchFamily="34" charset="0"/>
                <a:cs typeface="Arial" pitchFamily="34" charset="0"/>
              </a:rPr>
              <a:t>Sędzia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 1</a:t>
            </a:r>
            <a:endParaRPr lang="fr-FR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7" name="Picture 3" descr="G:\Stock\Volley\beach volley\2009\signature Haas tran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93" y="3552894"/>
            <a:ext cx="1300684" cy="24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8" name="ZoneTexte 17"/>
          <p:cNvSpPr txBox="1"/>
          <p:nvPr/>
        </p:nvSpPr>
        <p:spPr>
          <a:xfrm>
            <a:off x="2427283" y="819944"/>
            <a:ext cx="6111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latin typeface="+mj-lt"/>
                <a:cs typeface="Arial" pitchFamily="34" charset="0"/>
              </a:rPr>
              <a:t>Użycie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dodatkowego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protokołu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musi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być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odnotowane</a:t>
            </a:r>
            <a:r>
              <a:rPr lang="fr-FR" sz="1400" dirty="0" smtClean="0">
                <a:latin typeface="+mj-lt"/>
                <a:cs typeface="Arial" pitchFamily="34" charset="0"/>
              </a:rPr>
              <a:t> w </a:t>
            </a:r>
            <a:r>
              <a:rPr lang="fr-FR" sz="1400" dirty="0" err="1" smtClean="0">
                <a:latin typeface="+mj-lt"/>
                <a:cs typeface="Arial" pitchFamily="34" charset="0"/>
              </a:rPr>
              <a:t>rubryce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Uwagi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oryginalnego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protokołu</a:t>
            </a:r>
            <a:r>
              <a:rPr lang="fr-FR" sz="1400" dirty="0" smtClean="0">
                <a:latin typeface="+mj-lt"/>
                <a:cs typeface="Arial" pitchFamily="34" charset="0"/>
              </a:rPr>
              <a:t>.</a:t>
            </a:r>
            <a:endParaRPr lang="fr-FR" sz="1400" dirty="0">
              <a:latin typeface="+mj-lt"/>
              <a:cs typeface="Arial" pitchFamily="34" charset="0"/>
            </a:endParaRPr>
          </a:p>
        </p:txBody>
      </p:sp>
      <p:pic>
        <p:nvPicPr>
          <p:cNvPr id="549" name="Image 18" descr="ballon transpare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43108" y="974076"/>
            <a:ext cx="211162" cy="214315"/>
          </a:xfrm>
          <a:prstGeom prst="rect">
            <a:avLst/>
          </a:prstGeom>
        </p:spPr>
      </p:pic>
      <p:sp>
        <p:nvSpPr>
          <p:cNvPr id="550" name="ZoneTexte 19"/>
          <p:cNvSpPr txBox="1"/>
          <p:nvPr/>
        </p:nvSpPr>
        <p:spPr>
          <a:xfrm>
            <a:off x="2426953" y="1376844"/>
            <a:ext cx="6111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latin typeface="+mj-lt"/>
                <a:cs typeface="Arial" pitchFamily="34" charset="0"/>
              </a:rPr>
              <a:t>Sędzia</a:t>
            </a:r>
            <a:r>
              <a:rPr lang="fr-FR" sz="1400" dirty="0" smtClean="0">
                <a:latin typeface="+mj-lt"/>
                <a:cs typeface="Arial" pitchFamily="34" charset="0"/>
              </a:rPr>
              <a:t> 1 po </a:t>
            </a:r>
            <a:r>
              <a:rPr lang="fr-FR" sz="1400" dirty="0" err="1" smtClean="0">
                <a:latin typeface="+mj-lt"/>
                <a:cs typeface="Arial" pitchFamily="34" charset="0"/>
              </a:rPr>
              <a:t>zakończonym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meczu</a:t>
            </a:r>
            <a:r>
              <a:rPr lang="fr-FR" sz="1400" dirty="0" smtClean="0">
                <a:latin typeface="+mj-lt"/>
                <a:cs typeface="Arial" pitchFamily="34" charset="0"/>
              </a:rPr>
              <a:t>, </a:t>
            </a:r>
            <a:r>
              <a:rPr lang="fr-FR" sz="1400" dirty="0" err="1" smtClean="0">
                <a:latin typeface="+mj-lt"/>
                <a:cs typeface="Arial" pitchFamily="34" charset="0"/>
              </a:rPr>
              <a:t>zatwierdza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swoim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podpisem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ważność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protokołu</a:t>
            </a:r>
            <a:r>
              <a:rPr lang="fr-FR" sz="1400" dirty="0" smtClean="0">
                <a:latin typeface="+mj-lt"/>
                <a:cs typeface="Arial" pitchFamily="34" charset="0"/>
              </a:rPr>
              <a:t> w </a:t>
            </a:r>
            <a:r>
              <a:rPr lang="fr-FR" sz="1400" dirty="0" err="1" smtClean="0">
                <a:latin typeface="+mj-lt"/>
                <a:cs typeface="Arial" pitchFamily="34" charset="0"/>
              </a:rPr>
              <a:t>odpowiedniej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rubryce</a:t>
            </a:r>
            <a:r>
              <a:rPr lang="fr-FR" sz="1400" dirty="0" smtClean="0">
                <a:latin typeface="+mj-lt"/>
                <a:cs typeface="Arial" pitchFamily="34" charset="0"/>
              </a:rPr>
              <a:t> </a:t>
            </a:r>
            <a:r>
              <a:rPr lang="fr-FR" sz="1400" dirty="0" err="1" smtClean="0">
                <a:latin typeface="+mj-lt"/>
                <a:cs typeface="Arial" pitchFamily="34" charset="0"/>
              </a:rPr>
              <a:t>Uwagi</a:t>
            </a:r>
            <a:r>
              <a:rPr lang="fr-FR" sz="1400" dirty="0" smtClean="0">
                <a:latin typeface="+mj-lt"/>
                <a:cs typeface="Arial" pitchFamily="34" charset="0"/>
              </a:rPr>
              <a:t>.</a:t>
            </a:r>
            <a:endParaRPr lang="fr-FR" sz="1400" dirty="0">
              <a:latin typeface="+mj-lt"/>
              <a:cs typeface="Arial" pitchFamily="34" charset="0"/>
            </a:endParaRPr>
          </a:p>
        </p:txBody>
      </p:sp>
      <p:pic>
        <p:nvPicPr>
          <p:cNvPr id="551" name="Image 20" descr="ballon transpare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42778" y="1530976"/>
            <a:ext cx="211162" cy="21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1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9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4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9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" grpId="0"/>
      <p:bldP spid="541" grpId="0"/>
      <p:bldP spid="545" grpId="0"/>
      <p:bldP spid="546" grpId="0"/>
      <p:bldP spid="548" grpId="0"/>
      <p:bldP spid="55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4" y="6021288"/>
            <a:ext cx="799406" cy="836712"/>
          </a:xfrm>
          <a:prstGeom prst="rect">
            <a:avLst/>
          </a:prstGeom>
        </p:spPr>
      </p:pic>
      <p:pic>
        <p:nvPicPr>
          <p:cNvPr id="7" name="Obraz 6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69209"/>
            <a:ext cx="1999323" cy="688791"/>
          </a:xfrm>
          <a:prstGeom prst="rect">
            <a:avLst/>
          </a:prstGeom>
        </p:spPr>
      </p:pic>
      <p:pic>
        <p:nvPicPr>
          <p:cNvPr id="9" name="Image 1">
            <a:hlinkClick r:id="" action="ppaction://noaction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8" y="0"/>
            <a:ext cx="1085822" cy="675329"/>
          </a:xfrm>
          <a:prstGeom prst="rect">
            <a:avLst/>
          </a:prstGeom>
        </p:spPr>
      </p:pic>
      <p:sp>
        <p:nvSpPr>
          <p:cNvPr id="10" name="ZoneTexte 5"/>
          <p:cNvSpPr txBox="1"/>
          <p:nvPr/>
        </p:nvSpPr>
        <p:spPr>
          <a:xfrm>
            <a:off x="3739789" y="3408484"/>
            <a:ext cx="1664430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Pytania?</a:t>
            </a:r>
            <a:endParaRPr lang="fr-FR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0" stA="58000" endPos="39000" dist="29997" dir="5400000" sy="-100000" algn="bl" rotWithShape="0"/>
              </a:effectLst>
              <a:latin typeface="Impact" pitchFamily="34" charset="0"/>
              <a:cs typeface="Segoe UI" pitchFamily="34" charset="0"/>
            </a:endParaRPr>
          </a:p>
        </p:txBody>
      </p:sp>
      <p:sp>
        <p:nvSpPr>
          <p:cNvPr id="11" name="ZoneTexte 5"/>
          <p:cNvSpPr txBox="1"/>
          <p:nvPr/>
        </p:nvSpPr>
        <p:spPr>
          <a:xfrm>
            <a:off x="2335654" y="1316464"/>
            <a:ext cx="4472699" cy="76944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algn="ctr"/>
            <a:r>
              <a:rPr lang="pl-PL" sz="4400" dirty="0" smtClean="0">
                <a:gradFill>
                  <a:gsLst>
                    <a:gs pos="0">
                      <a:schemeClr val="bg1"/>
                    </a:gs>
                    <a:gs pos="13000">
                      <a:srgbClr val="BFBFBF"/>
                    </a:gs>
                    <a:gs pos="34000">
                      <a:srgbClr val="606060"/>
                    </a:gs>
                    <a:gs pos="56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cs typeface="Segoe UI" pitchFamily="34" charset="0"/>
              </a:rPr>
              <a:t>Dziękuję za uwagę.</a:t>
            </a:r>
            <a:endParaRPr lang="pl-PL" sz="4400" dirty="0">
              <a:gradFill>
                <a:gsLst>
                  <a:gs pos="0">
                    <a:schemeClr val="bg1"/>
                  </a:gs>
                  <a:gs pos="13000">
                    <a:srgbClr val="BFBFBF"/>
                  </a:gs>
                  <a:gs pos="34000">
                    <a:srgbClr val="606060"/>
                  </a:gs>
                  <a:gs pos="56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reflection blurRad="127000" stA="58000" endPos="39000" dist="29997" dir="5400000" sy="-100000" algn="bl" rotWithShape="0"/>
              </a:effectLst>
              <a:latin typeface="Impact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9473" y="178419"/>
            <a:ext cx="9010186" cy="2624253"/>
            <a:chOff x="59473" y="178419"/>
            <a:chExt cx="9010186" cy="262425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" t="1223" r="813" b="59398"/>
            <a:stretch/>
          </p:blipFill>
          <p:spPr>
            <a:xfrm>
              <a:off x="59473" y="178419"/>
              <a:ext cx="9010186" cy="2624253"/>
            </a:xfrm>
            <a:prstGeom prst="rect">
              <a:avLst/>
            </a:prstGeom>
          </p:spPr>
        </p:pic>
        <p:sp>
          <p:nvSpPr>
            <p:cNvPr id="52" name="ZoneTexte 32"/>
            <p:cNvSpPr txBox="1"/>
            <p:nvPr/>
          </p:nvSpPr>
          <p:spPr>
            <a:xfrm>
              <a:off x="2015204" y="1561445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ZoneTexte 34"/>
            <p:cNvSpPr txBox="1"/>
            <p:nvPr/>
          </p:nvSpPr>
          <p:spPr>
            <a:xfrm>
              <a:off x="2221226" y="1151712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100" dirty="0" smtClean="0">
                  <a:latin typeface="Arial" pitchFamily="34" charset="0"/>
                  <a:cs typeface="Arial" pitchFamily="34" charset="0"/>
                </a:rPr>
                <a:t>BRA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ZoneTexte 35"/>
            <p:cNvSpPr txBox="1"/>
            <p:nvPr/>
          </p:nvSpPr>
          <p:spPr>
            <a:xfrm>
              <a:off x="2221226" y="1584648"/>
              <a:ext cx="4683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pl-PL" sz="1100" dirty="0" smtClean="0">
                  <a:latin typeface="Arial" pitchFamily="34" charset="0"/>
                  <a:cs typeface="Arial" pitchFamily="34" charset="0"/>
                </a:rPr>
                <a:t>UT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41218" y="64599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48418" y="2203288"/>
              <a:ext cx="252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48418" y="800693"/>
              <a:ext cx="252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41218" y="206041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59" name="ZoneTexte 74"/>
            <p:cNvSpPr txBox="1"/>
            <p:nvPr/>
          </p:nvSpPr>
          <p:spPr>
            <a:xfrm>
              <a:off x="2012029" y="1126950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ZoneTexte 34"/>
            <p:cNvSpPr txBox="1"/>
            <p:nvPr/>
          </p:nvSpPr>
          <p:spPr>
            <a:xfrm>
              <a:off x="2543247" y="936413"/>
              <a:ext cx="62709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>
                  <a:latin typeface="Arial" pitchFamily="34" charset="0"/>
                  <a:cs typeface="Arial" pitchFamily="34" charset="0"/>
                </a:rPr>
                <a:t>(zielone)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ZoneTexte 35"/>
            <p:cNvSpPr txBox="1"/>
            <p:nvPr/>
          </p:nvSpPr>
          <p:spPr>
            <a:xfrm>
              <a:off x="2539149" y="1808357"/>
              <a:ext cx="7168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>
                  <a:latin typeface="Arial" pitchFamily="34" charset="0"/>
                  <a:cs typeface="Arial" pitchFamily="34" charset="0"/>
                </a:rPr>
                <a:t>czerwone)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pSp>
        <p:nvGrpSpPr>
          <p:cNvPr id="4" name="Grupa 3"/>
          <p:cNvGrpSpPr/>
          <p:nvPr/>
        </p:nvGrpSpPr>
        <p:grpSpPr>
          <a:xfrm>
            <a:off x="379792" y="2038132"/>
            <a:ext cx="8718586" cy="3784600"/>
            <a:chOff x="109762" y="127000"/>
            <a:chExt cx="8718586" cy="3784600"/>
          </a:xfrm>
        </p:grpSpPr>
        <p:pic>
          <p:nvPicPr>
            <p:cNvPr id="5" name="Picture 24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" t="1919" r="781" b="40164"/>
            <a:stretch/>
          </p:blipFill>
          <p:spPr>
            <a:xfrm>
              <a:off x="109762" y="127000"/>
              <a:ext cx="8718586" cy="3784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6" name="ZoneTexte 32"/>
            <p:cNvSpPr txBox="1"/>
            <p:nvPr/>
          </p:nvSpPr>
          <p:spPr>
            <a:xfrm>
              <a:off x="1991972" y="2721149"/>
              <a:ext cx="287258" cy="247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7" name="ZoneTexte 34"/>
            <p:cNvSpPr txBox="1"/>
            <p:nvPr/>
          </p:nvSpPr>
          <p:spPr>
            <a:xfrm>
              <a:off x="2236094" y="2311416"/>
              <a:ext cx="4683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Arial" pitchFamily="34" charset="0"/>
                  <a:cs typeface="Arial" pitchFamily="34" charset="0"/>
                </a:rPr>
                <a:t>AUT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ZoneTexte 35"/>
            <p:cNvSpPr txBox="1"/>
            <p:nvPr/>
          </p:nvSpPr>
          <p:spPr>
            <a:xfrm>
              <a:off x="2236094" y="2744352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Arial" pitchFamily="34" charset="0"/>
                  <a:cs typeface="Arial" pitchFamily="34" charset="0"/>
                </a:rPr>
                <a:t>BRA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250"/>
            <p:cNvSpPr/>
            <p:nvPr/>
          </p:nvSpPr>
          <p:spPr>
            <a:xfrm>
              <a:off x="622992" y="180570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251"/>
            <p:cNvSpPr/>
            <p:nvPr/>
          </p:nvSpPr>
          <p:spPr>
            <a:xfrm>
              <a:off x="630192" y="3318388"/>
              <a:ext cx="252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1" name="Rectangle 252"/>
            <p:cNvSpPr/>
            <p:nvPr/>
          </p:nvSpPr>
          <p:spPr>
            <a:xfrm>
              <a:off x="630192" y="1960397"/>
              <a:ext cx="252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253"/>
            <p:cNvSpPr/>
            <p:nvPr/>
          </p:nvSpPr>
          <p:spPr>
            <a:xfrm>
              <a:off x="622992" y="317551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3" name="ZoneTexte 74"/>
            <p:cNvSpPr txBox="1"/>
            <p:nvPr/>
          </p:nvSpPr>
          <p:spPr>
            <a:xfrm>
              <a:off x="1988797" y="2286654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ZoneTexte 34"/>
            <p:cNvSpPr txBox="1"/>
            <p:nvPr/>
          </p:nvSpPr>
          <p:spPr>
            <a:xfrm>
              <a:off x="2558115" y="2096117"/>
              <a:ext cx="75533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>
                  <a:latin typeface="Arial" pitchFamily="34" charset="0"/>
                  <a:cs typeface="Arial" pitchFamily="34" charset="0"/>
                </a:rPr>
                <a:t>(czerwone)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ge I"/>
            <p:cNvSpPr/>
            <p:nvPr/>
          </p:nvSpPr>
          <p:spPr>
            <a:xfrm>
              <a:off x="291718" y="1827408"/>
              <a:ext cx="288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ouge III"/>
            <p:cNvSpPr/>
            <p:nvPr/>
          </p:nvSpPr>
          <p:spPr>
            <a:xfrm>
              <a:off x="291718" y="1970284"/>
              <a:ext cx="288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ouge II"/>
            <p:cNvSpPr/>
            <p:nvPr/>
          </p:nvSpPr>
          <p:spPr>
            <a:xfrm>
              <a:off x="291718" y="3200730"/>
              <a:ext cx="288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ge IV"/>
            <p:cNvSpPr/>
            <p:nvPr/>
          </p:nvSpPr>
          <p:spPr>
            <a:xfrm>
              <a:off x="291718" y="3337530"/>
              <a:ext cx="288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" name="marque 1 A"/>
            <p:cNvCxnSpPr/>
            <p:nvPr/>
          </p:nvCxnSpPr>
          <p:spPr>
            <a:xfrm rot="16200000" flipH="1">
              <a:off x="2802088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marque 2 A"/>
            <p:cNvCxnSpPr/>
            <p:nvPr/>
          </p:nvCxnSpPr>
          <p:spPr>
            <a:xfrm rot="16200000" flipH="1">
              <a:off x="2892113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marque 1 B"/>
            <p:cNvCxnSpPr/>
            <p:nvPr/>
          </p:nvCxnSpPr>
          <p:spPr>
            <a:xfrm rot="16200000" flipH="1">
              <a:off x="2802088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switch 4:3"/>
            <p:cNvSpPr/>
            <p:nvPr/>
          </p:nvSpPr>
          <p:spPr>
            <a:xfrm>
              <a:off x="8282551" y="1769188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</a:t>
              </a:r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45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ZoneTexte 35"/>
            <p:cNvSpPr txBox="1"/>
            <p:nvPr/>
          </p:nvSpPr>
          <p:spPr>
            <a:xfrm>
              <a:off x="2554017" y="2968061"/>
              <a:ext cx="62709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>
                  <a:latin typeface="Arial" pitchFamily="34" charset="0"/>
                  <a:cs typeface="Arial" pitchFamily="34" charset="0"/>
                </a:rPr>
                <a:t>(zielone)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ZoneTexte 24"/>
            <p:cNvSpPr txBox="1"/>
            <p:nvPr/>
          </p:nvSpPr>
          <p:spPr>
            <a:xfrm>
              <a:off x="4677210" y="1099333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ZoneTexte 25"/>
            <p:cNvSpPr txBox="1"/>
            <p:nvPr/>
          </p:nvSpPr>
          <p:spPr>
            <a:xfrm>
              <a:off x="181096" y="1112033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à coins arrondis 10"/>
            <p:cNvSpPr/>
            <p:nvPr/>
          </p:nvSpPr>
          <p:spPr>
            <a:xfrm>
              <a:off x="1483522" y="481448"/>
              <a:ext cx="5248800" cy="24681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0" bIns="0" rtlCol="0" anchor="ctr" anchorCtr="0"/>
            <a:lstStyle/>
            <a:p>
              <a:r>
                <a:rPr lang="pl-PL" sz="1200" dirty="0" smtClean="0">
                  <a:solidFill>
                    <a:schemeClr val="tx1"/>
                  </a:solidFill>
                  <a:latin typeface="Impact" pitchFamily="34" charset="0"/>
                </a:rPr>
                <a:t>Brasilia Open</a:t>
              </a:r>
              <a:endParaRPr lang="fr-FR" sz="1200" dirty="0" smtClean="0">
                <a:solidFill>
                  <a:schemeClr val="tx1"/>
                </a:solidFill>
                <a:latin typeface="Impact" pitchFamily="34" charset="0"/>
                <a:cs typeface="Arial" pitchFamily="34" charset="0"/>
              </a:endParaRPr>
            </a:p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à coins arrondis 11"/>
            <p:cNvSpPr/>
            <p:nvPr/>
          </p:nvSpPr>
          <p:spPr>
            <a:xfrm>
              <a:off x="591936" y="831626"/>
              <a:ext cx="423135" cy="2148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18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à coins arrondis 12"/>
            <p:cNvSpPr/>
            <p:nvPr/>
          </p:nvSpPr>
          <p:spPr>
            <a:xfrm>
              <a:off x="1710002" y="831626"/>
              <a:ext cx="856576" cy="2154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Brasilia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à coins arrondis 14"/>
            <p:cNvSpPr/>
            <p:nvPr/>
          </p:nvSpPr>
          <p:spPr>
            <a:xfrm>
              <a:off x="3582210" y="831626"/>
              <a:ext cx="214314" cy="2148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à coins arrondis 15"/>
            <p:cNvSpPr/>
            <p:nvPr/>
          </p:nvSpPr>
          <p:spPr>
            <a:xfrm>
              <a:off x="4069528" y="831626"/>
              <a:ext cx="576064" cy="2296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pl-PL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  <a:r>
                <a:rPr lang="fr-FR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0</a:t>
              </a:r>
              <a:r>
                <a:rPr lang="pl-PL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fr-FR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1</a:t>
              </a:r>
              <a:r>
                <a:rPr lang="pl-PL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fr-F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à coins arrondis 21"/>
            <p:cNvSpPr/>
            <p:nvPr/>
          </p:nvSpPr>
          <p:spPr>
            <a:xfrm>
              <a:off x="5189337" y="1119658"/>
              <a:ext cx="2603399" cy="21431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Schwaiger       Schwaiger </a:t>
              </a:r>
              <a:endParaRPr lang="fr-F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à coins arrondis 22"/>
            <p:cNvSpPr/>
            <p:nvPr/>
          </p:nvSpPr>
          <p:spPr>
            <a:xfrm>
              <a:off x="3741076" y="1146019"/>
              <a:ext cx="519686" cy="15830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pl-PL" sz="14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B  R  A</a:t>
              </a:r>
              <a:endParaRPr lang="fr-FR" sz="14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3" name="Rectangle à coins arrondis 23"/>
            <p:cNvSpPr/>
            <p:nvPr/>
          </p:nvSpPr>
          <p:spPr>
            <a:xfrm>
              <a:off x="8232404" y="1145068"/>
              <a:ext cx="533678" cy="1559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pl-PL" sz="14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A  U  T</a:t>
              </a:r>
              <a:endParaRPr lang="fr-FR" sz="14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grpSp>
          <p:nvGrpSpPr>
            <p:cNvPr id="34" name="Groupe 31"/>
            <p:cNvGrpSpPr/>
            <p:nvPr/>
          </p:nvGrpSpPr>
          <p:grpSpPr>
            <a:xfrm>
              <a:off x="5565189" y="879896"/>
              <a:ext cx="102417" cy="102417"/>
              <a:chOff x="5248497" y="3970630"/>
              <a:chExt cx="142876" cy="142876"/>
            </a:xfrm>
            <a:noFill/>
          </p:grpSpPr>
          <p:cxnSp>
            <p:nvCxnSpPr>
              <p:cNvPr id="42" name="Connecteur droit 29"/>
              <p:cNvCxnSpPr/>
              <p:nvPr/>
            </p:nvCxnSpPr>
            <p:spPr>
              <a:xfrm rot="16200000" flipH="1">
                <a:off x="5248497" y="397063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30"/>
              <p:cNvCxnSpPr/>
              <p:nvPr/>
            </p:nvCxnSpPr>
            <p:spPr>
              <a:xfrm flipH="1">
                <a:off x="5248497" y="397063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e 32"/>
            <p:cNvGrpSpPr/>
            <p:nvPr/>
          </p:nvGrpSpPr>
          <p:grpSpPr>
            <a:xfrm>
              <a:off x="6117087" y="864656"/>
              <a:ext cx="112695" cy="112682"/>
              <a:chOff x="5277968" y="3960000"/>
              <a:chExt cx="142892" cy="142876"/>
            </a:xfrm>
            <a:noFill/>
          </p:grpSpPr>
          <p:cxnSp>
            <p:nvCxnSpPr>
              <p:cNvPr id="40" name="Connecteur droit 33"/>
              <p:cNvCxnSpPr/>
              <p:nvPr/>
            </p:nvCxnSpPr>
            <p:spPr>
              <a:xfrm rot="16200000" flipH="1">
                <a:off x="5277984" y="396000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34"/>
              <p:cNvCxnSpPr/>
              <p:nvPr/>
            </p:nvCxnSpPr>
            <p:spPr>
              <a:xfrm flipH="1">
                <a:off x="5277968" y="396000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e 35"/>
            <p:cNvGrpSpPr/>
            <p:nvPr/>
          </p:nvGrpSpPr>
          <p:grpSpPr>
            <a:xfrm>
              <a:off x="7426070" y="866163"/>
              <a:ext cx="108531" cy="108535"/>
              <a:chOff x="5292187" y="3959991"/>
              <a:chExt cx="142876" cy="142885"/>
            </a:xfrm>
            <a:noFill/>
          </p:grpSpPr>
          <p:cxnSp>
            <p:nvCxnSpPr>
              <p:cNvPr id="38" name="Connecteur droit 36"/>
              <p:cNvCxnSpPr/>
              <p:nvPr/>
            </p:nvCxnSpPr>
            <p:spPr>
              <a:xfrm rot="16200000" flipH="1">
                <a:off x="5292188" y="3960001"/>
                <a:ext cx="142874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7"/>
              <p:cNvCxnSpPr/>
              <p:nvPr/>
            </p:nvCxnSpPr>
            <p:spPr>
              <a:xfrm flipH="1">
                <a:off x="5292194" y="3959991"/>
                <a:ext cx="142869" cy="142874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à coins arrondis 38"/>
            <p:cNvSpPr/>
            <p:nvPr/>
          </p:nvSpPr>
          <p:spPr>
            <a:xfrm>
              <a:off x="764618" y="1119658"/>
              <a:ext cx="2529560" cy="21431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Larissa        Juliana</a:t>
              </a:r>
              <a:endPara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539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2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" t="1919" r="781" b="1604"/>
          <a:stretch/>
        </p:blipFill>
        <p:spPr>
          <a:xfrm>
            <a:off x="147862" y="127000"/>
            <a:ext cx="8718586" cy="63042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48" name="ZoneTexte 32"/>
          <p:cNvSpPr txBox="1"/>
          <p:nvPr/>
        </p:nvSpPr>
        <p:spPr>
          <a:xfrm>
            <a:off x="2030072" y="2721149"/>
            <a:ext cx="287258" cy="247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49" name="ZoneTexte 34"/>
          <p:cNvSpPr txBox="1"/>
          <p:nvPr/>
        </p:nvSpPr>
        <p:spPr>
          <a:xfrm>
            <a:off x="2236094" y="2311416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latin typeface="Arial" pitchFamily="34" charset="0"/>
                <a:cs typeface="Arial" pitchFamily="34" charset="0"/>
              </a:rPr>
              <a:t>AUT</a:t>
            </a:r>
            <a:endParaRPr lang="fr-F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0" name="ZoneTexte 35"/>
          <p:cNvSpPr txBox="1"/>
          <p:nvPr/>
        </p:nvSpPr>
        <p:spPr>
          <a:xfrm>
            <a:off x="2236094" y="2744352"/>
            <a:ext cx="476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latin typeface="Arial" pitchFamily="34" charset="0"/>
                <a:cs typeface="Arial" pitchFamily="34" charset="0"/>
              </a:rPr>
              <a:t>BRA</a:t>
            </a:r>
            <a:endParaRPr lang="fr-F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622992" y="180570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630192" y="3318388"/>
            <a:ext cx="2520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630192" y="1960397"/>
            <a:ext cx="2520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622992" y="3175512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5" name="ZoneTexte 74"/>
          <p:cNvSpPr txBox="1"/>
          <p:nvPr/>
        </p:nvSpPr>
        <p:spPr>
          <a:xfrm>
            <a:off x="2026897" y="2286654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A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" name="ZoneTexte 34"/>
          <p:cNvSpPr txBox="1"/>
          <p:nvPr/>
        </p:nvSpPr>
        <p:spPr>
          <a:xfrm>
            <a:off x="2558115" y="2096117"/>
            <a:ext cx="7553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smtClean="0">
                <a:latin typeface="Arial" pitchFamily="34" charset="0"/>
                <a:cs typeface="Arial" pitchFamily="34" charset="0"/>
              </a:rPr>
              <a:t>(czerwone)</a:t>
            </a:r>
            <a:endParaRPr lang="fr-F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7" name="heure début 0"/>
          <p:cNvSpPr/>
          <p:nvPr/>
        </p:nvSpPr>
        <p:spPr>
          <a:xfrm>
            <a:off x="7147156" y="156159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8" name="heure début 9"/>
          <p:cNvSpPr/>
          <p:nvPr/>
        </p:nvSpPr>
        <p:spPr>
          <a:xfrm>
            <a:off x="7348756" y="156159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heure début 0"/>
          <p:cNvSpPr/>
          <p:nvPr/>
        </p:nvSpPr>
        <p:spPr>
          <a:xfrm>
            <a:off x="7716020" y="156159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0" name="heure début 0"/>
          <p:cNvSpPr/>
          <p:nvPr/>
        </p:nvSpPr>
        <p:spPr>
          <a:xfrm>
            <a:off x="7924820" y="156159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1" name="rouge I"/>
          <p:cNvSpPr/>
          <p:nvPr/>
        </p:nvSpPr>
        <p:spPr>
          <a:xfrm>
            <a:off x="291718" y="1827408"/>
            <a:ext cx="2880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2" name="point 1  B2"/>
          <p:cNvSpPr/>
          <p:nvPr/>
        </p:nvSpPr>
        <p:spPr>
          <a:xfrm>
            <a:off x="2561046" y="318930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rouge III"/>
          <p:cNvSpPr/>
          <p:nvPr/>
        </p:nvSpPr>
        <p:spPr>
          <a:xfrm>
            <a:off x="291718" y="1970284"/>
            <a:ext cx="2880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4" name="rouge II"/>
          <p:cNvSpPr/>
          <p:nvPr/>
        </p:nvSpPr>
        <p:spPr>
          <a:xfrm>
            <a:off x="291718" y="3200730"/>
            <a:ext cx="2880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5" name="rouge IV"/>
          <p:cNvSpPr/>
          <p:nvPr/>
        </p:nvSpPr>
        <p:spPr>
          <a:xfrm>
            <a:off x="291718" y="3337530"/>
            <a:ext cx="2880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" name="point 3 B1"/>
          <p:cNvSpPr/>
          <p:nvPr/>
        </p:nvSpPr>
        <p:spPr>
          <a:xfrm>
            <a:off x="2561046" y="332483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7" name="point 2 A1"/>
          <p:cNvSpPr/>
          <p:nvPr/>
        </p:nvSpPr>
        <p:spPr>
          <a:xfrm>
            <a:off x="2553971" y="1821058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8" name="point 3 A2"/>
          <p:cNvSpPr/>
          <p:nvPr/>
        </p:nvSpPr>
        <p:spPr>
          <a:xfrm>
            <a:off x="2553971" y="196348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9" name="rotation 1 A1"/>
          <p:cNvCxnSpPr/>
          <p:nvPr/>
        </p:nvCxnSpPr>
        <p:spPr>
          <a:xfrm rot="16200000" flipH="1">
            <a:off x="2769972" y="1821058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rotation 2 A1"/>
          <p:cNvCxnSpPr/>
          <p:nvPr/>
        </p:nvCxnSpPr>
        <p:spPr>
          <a:xfrm rot="16200000" flipH="1">
            <a:off x="3035628" y="1821058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rotation 1 A2"/>
          <p:cNvCxnSpPr/>
          <p:nvPr/>
        </p:nvCxnSpPr>
        <p:spPr>
          <a:xfrm rot="16200000" flipH="1">
            <a:off x="2769972" y="197028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rotation 1 B1"/>
          <p:cNvCxnSpPr/>
          <p:nvPr/>
        </p:nvCxnSpPr>
        <p:spPr>
          <a:xfrm rot="16200000" flipH="1">
            <a:off x="2770720" y="333880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rotation 1 B2"/>
          <p:cNvCxnSpPr/>
          <p:nvPr/>
        </p:nvCxnSpPr>
        <p:spPr>
          <a:xfrm rot="16200000" flipH="1">
            <a:off x="2770720" y="319248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marque 1 A"/>
          <p:cNvCxnSpPr/>
          <p:nvPr/>
        </p:nvCxnSpPr>
        <p:spPr>
          <a:xfrm rot="16200000" flipH="1">
            <a:off x="2855428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marque 2 A"/>
          <p:cNvCxnSpPr/>
          <p:nvPr/>
        </p:nvCxnSpPr>
        <p:spPr>
          <a:xfrm rot="16200000" flipH="1">
            <a:off x="2945453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marque 1 B"/>
          <p:cNvCxnSpPr/>
          <p:nvPr/>
        </p:nvCxnSpPr>
        <p:spPr>
          <a:xfrm rot="16200000" flipH="1">
            <a:off x="2855428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switch 4:3"/>
          <p:cNvSpPr/>
          <p:nvPr/>
        </p:nvSpPr>
        <p:spPr>
          <a:xfrm>
            <a:off x="8307951" y="1781888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4  3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0" name="marque 3 A"/>
          <p:cNvCxnSpPr/>
          <p:nvPr/>
        </p:nvCxnSpPr>
        <p:spPr>
          <a:xfrm rot="16200000" flipH="1">
            <a:off x="3035478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marque 2B"/>
          <p:cNvCxnSpPr/>
          <p:nvPr/>
        </p:nvCxnSpPr>
        <p:spPr>
          <a:xfrm rot="16200000" flipH="1">
            <a:off x="2945453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marque 3 B"/>
          <p:cNvCxnSpPr/>
          <p:nvPr/>
        </p:nvCxnSpPr>
        <p:spPr>
          <a:xfrm rot="16200000" flipH="1">
            <a:off x="3035478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marque 4 A"/>
          <p:cNvCxnSpPr/>
          <p:nvPr/>
        </p:nvCxnSpPr>
        <p:spPr>
          <a:xfrm rot="16200000" flipH="1">
            <a:off x="3125503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point 5 A1"/>
          <p:cNvSpPr/>
          <p:nvPr/>
        </p:nvSpPr>
        <p:spPr>
          <a:xfrm>
            <a:off x="2808482" y="182026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5" name="point 8 A1"/>
          <p:cNvSpPr/>
          <p:nvPr/>
        </p:nvSpPr>
        <p:spPr>
          <a:xfrm>
            <a:off x="3083814" y="1817091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" name="point 15 A1"/>
          <p:cNvSpPr/>
          <p:nvPr/>
        </p:nvSpPr>
        <p:spPr>
          <a:xfrm>
            <a:off x="3360064" y="181391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7" name="point 18 A1"/>
          <p:cNvSpPr/>
          <p:nvPr/>
        </p:nvSpPr>
        <p:spPr>
          <a:xfrm>
            <a:off x="3633116" y="1810741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8" name="point 20 A1"/>
          <p:cNvSpPr/>
          <p:nvPr/>
        </p:nvSpPr>
        <p:spPr>
          <a:xfrm>
            <a:off x="3928731" y="1810741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9" name="point 6 A2"/>
          <p:cNvSpPr/>
          <p:nvPr/>
        </p:nvSpPr>
        <p:spPr>
          <a:xfrm>
            <a:off x="2805645" y="1970629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0" name="point 10 A2"/>
          <p:cNvSpPr/>
          <p:nvPr/>
        </p:nvSpPr>
        <p:spPr>
          <a:xfrm>
            <a:off x="3080977" y="1967454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1" name="point 16 A2"/>
          <p:cNvSpPr/>
          <p:nvPr/>
        </p:nvSpPr>
        <p:spPr>
          <a:xfrm>
            <a:off x="3357227" y="1964279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2" name="point 19 A2"/>
          <p:cNvSpPr/>
          <p:nvPr/>
        </p:nvSpPr>
        <p:spPr>
          <a:xfrm>
            <a:off x="3630279" y="1961104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3" name="point 21 A2"/>
          <p:cNvSpPr/>
          <p:nvPr/>
        </p:nvSpPr>
        <p:spPr>
          <a:xfrm>
            <a:off x="3928731" y="1965089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" name="point 5 B2"/>
          <p:cNvSpPr/>
          <p:nvPr/>
        </p:nvSpPr>
        <p:spPr>
          <a:xfrm>
            <a:off x="2804766" y="318930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5" name="point 8 B2"/>
          <p:cNvSpPr/>
          <p:nvPr/>
        </p:nvSpPr>
        <p:spPr>
          <a:xfrm>
            <a:off x="3090518" y="318930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" name="point 11 B2"/>
          <p:cNvSpPr/>
          <p:nvPr/>
        </p:nvSpPr>
        <p:spPr>
          <a:xfrm>
            <a:off x="3376270" y="318930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" name="point 14 B2"/>
          <p:cNvSpPr/>
          <p:nvPr/>
        </p:nvSpPr>
        <p:spPr>
          <a:xfrm>
            <a:off x="3662022" y="318930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8" name="point 18 B2"/>
          <p:cNvSpPr/>
          <p:nvPr/>
        </p:nvSpPr>
        <p:spPr>
          <a:xfrm>
            <a:off x="3947774" y="3192249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9" name="point 6 B1"/>
          <p:cNvSpPr/>
          <p:nvPr/>
        </p:nvSpPr>
        <p:spPr>
          <a:xfrm>
            <a:off x="2804766" y="332483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0" name="point 10 B1"/>
          <p:cNvSpPr/>
          <p:nvPr/>
        </p:nvSpPr>
        <p:spPr>
          <a:xfrm>
            <a:off x="3090518" y="332483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1" name="point 12 B1"/>
          <p:cNvSpPr/>
          <p:nvPr/>
        </p:nvSpPr>
        <p:spPr>
          <a:xfrm>
            <a:off x="3376270" y="332483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2" name="point 17 B1"/>
          <p:cNvSpPr/>
          <p:nvPr/>
        </p:nvSpPr>
        <p:spPr>
          <a:xfrm>
            <a:off x="3662022" y="332483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3" name="rotation 3 A1"/>
          <p:cNvCxnSpPr/>
          <p:nvPr/>
        </p:nvCxnSpPr>
        <p:spPr>
          <a:xfrm rot="16200000" flipH="1">
            <a:off x="3303774" y="1821058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rotation 4 A1"/>
          <p:cNvCxnSpPr/>
          <p:nvPr/>
        </p:nvCxnSpPr>
        <p:spPr>
          <a:xfrm rot="16200000" flipH="1">
            <a:off x="3583176" y="1821058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rotation 5 A1"/>
          <p:cNvCxnSpPr/>
          <p:nvPr/>
        </p:nvCxnSpPr>
        <p:spPr>
          <a:xfrm rot="16200000" flipH="1">
            <a:off x="3850840" y="1821058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rotation 6 A1"/>
          <p:cNvCxnSpPr/>
          <p:nvPr/>
        </p:nvCxnSpPr>
        <p:spPr>
          <a:xfrm rot="16200000" flipH="1">
            <a:off x="4116493" y="1821058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rotation 2 A2"/>
          <p:cNvCxnSpPr/>
          <p:nvPr/>
        </p:nvCxnSpPr>
        <p:spPr>
          <a:xfrm rot="16200000" flipH="1">
            <a:off x="3036268" y="197028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rotation 3 A2"/>
          <p:cNvCxnSpPr/>
          <p:nvPr/>
        </p:nvCxnSpPr>
        <p:spPr>
          <a:xfrm rot="16200000" flipH="1">
            <a:off x="3303351" y="197028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rotation 4 A2"/>
          <p:cNvCxnSpPr/>
          <p:nvPr/>
        </p:nvCxnSpPr>
        <p:spPr>
          <a:xfrm rot="16200000" flipH="1">
            <a:off x="3576402" y="197028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rotation 5 A2"/>
          <p:cNvCxnSpPr/>
          <p:nvPr/>
        </p:nvCxnSpPr>
        <p:spPr>
          <a:xfrm rot="16200000" flipH="1">
            <a:off x="3848234" y="197028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rotation 2 B1"/>
          <p:cNvCxnSpPr/>
          <p:nvPr/>
        </p:nvCxnSpPr>
        <p:spPr>
          <a:xfrm rot="16200000" flipH="1">
            <a:off x="3037708" y="333880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rotation 3 B1"/>
          <p:cNvCxnSpPr/>
          <p:nvPr/>
        </p:nvCxnSpPr>
        <p:spPr>
          <a:xfrm rot="16200000" flipH="1">
            <a:off x="3307585" y="333880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rotation 4 B1"/>
          <p:cNvCxnSpPr/>
          <p:nvPr/>
        </p:nvCxnSpPr>
        <p:spPr>
          <a:xfrm rot="16200000" flipH="1">
            <a:off x="3580636" y="333880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rotation 5 B1"/>
          <p:cNvCxnSpPr/>
          <p:nvPr/>
        </p:nvCxnSpPr>
        <p:spPr>
          <a:xfrm rot="16200000" flipH="1">
            <a:off x="3850514" y="333880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rotation 2 B2"/>
          <p:cNvCxnSpPr/>
          <p:nvPr/>
        </p:nvCxnSpPr>
        <p:spPr>
          <a:xfrm rot="16200000" flipH="1">
            <a:off x="3034533" y="319248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rotation 3 B2"/>
          <p:cNvCxnSpPr/>
          <p:nvPr/>
        </p:nvCxnSpPr>
        <p:spPr>
          <a:xfrm rot="16200000" flipH="1">
            <a:off x="3304410" y="319248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rotation 4 B2"/>
          <p:cNvCxnSpPr/>
          <p:nvPr/>
        </p:nvCxnSpPr>
        <p:spPr>
          <a:xfrm rot="16200000" flipH="1">
            <a:off x="3580636" y="319248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rotation 5 B2"/>
          <p:cNvCxnSpPr/>
          <p:nvPr/>
        </p:nvCxnSpPr>
        <p:spPr>
          <a:xfrm rot="16200000" flipH="1">
            <a:off x="3840989" y="319248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rotation 6 B2"/>
          <p:cNvCxnSpPr/>
          <p:nvPr/>
        </p:nvCxnSpPr>
        <p:spPr>
          <a:xfrm rot="16200000" flipH="1">
            <a:off x="4123566" y="319248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Ellipse 103"/>
          <p:cNvSpPr/>
          <p:nvPr/>
        </p:nvSpPr>
        <p:spPr>
          <a:xfrm>
            <a:off x="3957971" y="1946527"/>
            <a:ext cx="180000" cy="18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1" name="Ellipse 104"/>
          <p:cNvSpPr/>
          <p:nvPr/>
        </p:nvSpPr>
        <p:spPr>
          <a:xfrm>
            <a:off x="3974649" y="3173687"/>
            <a:ext cx="180000" cy="18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2" name="marque 1 A"/>
          <p:cNvCxnSpPr/>
          <p:nvPr/>
        </p:nvCxnSpPr>
        <p:spPr>
          <a:xfrm rot="16200000" flipH="1">
            <a:off x="3215528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marque 2 A"/>
          <p:cNvCxnSpPr/>
          <p:nvPr/>
        </p:nvCxnSpPr>
        <p:spPr>
          <a:xfrm rot="16200000" flipH="1">
            <a:off x="3305553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marque 1 B"/>
          <p:cNvCxnSpPr/>
          <p:nvPr/>
        </p:nvCxnSpPr>
        <p:spPr>
          <a:xfrm rot="16200000" flipH="1">
            <a:off x="3125503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switch 8:6"/>
          <p:cNvSpPr/>
          <p:nvPr/>
        </p:nvSpPr>
        <p:spPr>
          <a:xfrm>
            <a:off x="8295251" y="1948129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8  6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6" name="switch 11:10"/>
          <p:cNvSpPr/>
          <p:nvPr/>
        </p:nvSpPr>
        <p:spPr>
          <a:xfrm>
            <a:off x="8295251" y="2090029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11 10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" name="switch 16:12"/>
          <p:cNvSpPr/>
          <p:nvPr/>
        </p:nvSpPr>
        <p:spPr>
          <a:xfrm>
            <a:off x="8295251" y="2289119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16 12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8" name="switch 19:16"/>
          <p:cNvSpPr/>
          <p:nvPr/>
        </p:nvSpPr>
        <p:spPr>
          <a:xfrm>
            <a:off x="8295251" y="2475469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19 16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1" name="marque 3 A"/>
          <p:cNvCxnSpPr/>
          <p:nvPr/>
        </p:nvCxnSpPr>
        <p:spPr>
          <a:xfrm rot="16200000" flipH="1">
            <a:off x="3395578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marque 2B"/>
          <p:cNvCxnSpPr/>
          <p:nvPr/>
        </p:nvCxnSpPr>
        <p:spPr>
          <a:xfrm rot="16200000" flipH="1">
            <a:off x="3215528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marque 3 B"/>
          <p:cNvCxnSpPr/>
          <p:nvPr/>
        </p:nvCxnSpPr>
        <p:spPr>
          <a:xfrm rot="16200000" flipH="1">
            <a:off x="3305553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marque 4 A"/>
          <p:cNvCxnSpPr/>
          <p:nvPr/>
        </p:nvCxnSpPr>
        <p:spPr>
          <a:xfrm rot="16200000" flipH="1">
            <a:off x="3485603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marque 5 A"/>
          <p:cNvCxnSpPr/>
          <p:nvPr/>
        </p:nvCxnSpPr>
        <p:spPr>
          <a:xfrm rot="16200000" flipH="1">
            <a:off x="3575628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marque 4 B"/>
          <p:cNvCxnSpPr/>
          <p:nvPr/>
        </p:nvCxnSpPr>
        <p:spPr>
          <a:xfrm rot="16200000" flipH="1">
            <a:off x="3395578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marque 5 B"/>
          <p:cNvCxnSpPr/>
          <p:nvPr/>
        </p:nvCxnSpPr>
        <p:spPr>
          <a:xfrm rot="16200000" flipH="1">
            <a:off x="3485603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marque 6 A"/>
          <p:cNvCxnSpPr/>
          <p:nvPr/>
        </p:nvCxnSpPr>
        <p:spPr>
          <a:xfrm rot="16200000" flipH="1">
            <a:off x="3689978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marque 7 B"/>
          <p:cNvCxnSpPr/>
          <p:nvPr/>
        </p:nvCxnSpPr>
        <p:spPr>
          <a:xfrm rot="16200000" flipH="1">
            <a:off x="3575628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marque 7 A"/>
          <p:cNvCxnSpPr/>
          <p:nvPr/>
        </p:nvCxnSpPr>
        <p:spPr>
          <a:xfrm rot="16200000" flipH="1">
            <a:off x="3807503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marque 8 A"/>
          <p:cNvCxnSpPr/>
          <p:nvPr/>
        </p:nvCxnSpPr>
        <p:spPr>
          <a:xfrm rot="16200000" flipH="1">
            <a:off x="3937108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marque 6 B"/>
          <p:cNvCxnSpPr/>
          <p:nvPr/>
        </p:nvCxnSpPr>
        <p:spPr>
          <a:xfrm rot="16200000" flipH="1">
            <a:off x="3700454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marque 8 B"/>
          <p:cNvCxnSpPr/>
          <p:nvPr/>
        </p:nvCxnSpPr>
        <p:spPr>
          <a:xfrm rot="16200000" flipH="1">
            <a:off x="3828455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marque 9 A"/>
          <p:cNvCxnSpPr/>
          <p:nvPr/>
        </p:nvCxnSpPr>
        <p:spPr>
          <a:xfrm rot="16200000" flipH="1">
            <a:off x="4063538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marque 10 A"/>
          <p:cNvCxnSpPr/>
          <p:nvPr/>
        </p:nvCxnSpPr>
        <p:spPr>
          <a:xfrm rot="16200000" flipH="1">
            <a:off x="4193143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marque 9 B"/>
          <p:cNvCxnSpPr/>
          <p:nvPr/>
        </p:nvCxnSpPr>
        <p:spPr>
          <a:xfrm rot="16200000" flipH="1">
            <a:off x="3953281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marque 9 B"/>
          <p:cNvCxnSpPr/>
          <p:nvPr/>
        </p:nvCxnSpPr>
        <p:spPr>
          <a:xfrm rot="16200000" flipH="1">
            <a:off x="4078107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marque 11 A"/>
          <p:cNvCxnSpPr/>
          <p:nvPr/>
        </p:nvCxnSpPr>
        <p:spPr>
          <a:xfrm rot="16200000" flipH="1">
            <a:off x="4316398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marque 12 A"/>
          <p:cNvCxnSpPr/>
          <p:nvPr/>
        </p:nvCxnSpPr>
        <p:spPr>
          <a:xfrm rot="16200000" flipH="1">
            <a:off x="4446003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TM B 10:13"/>
          <p:cNvSpPr/>
          <p:nvPr/>
        </p:nvSpPr>
        <p:spPr>
          <a:xfrm>
            <a:off x="230355" y="2688318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10 13</a:t>
            </a:r>
            <a:endParaRPr lang="fr-FR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1" name="marque 13 A"/>
          <p:cNvCxnSpPr/>
          <p:nvPr/>
        </p:nvCxnSpPr>
        <p:spPr>
          <a:xfrm rot="16200000" flipH="1">
            <a:off x="4569258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pen. B2 10:14"/>
          <p:cNvSpPr/>
          <p:nvPr/>
        </p:nvSpPr>
        <p:spPr>
          <a:xfrm>
            <a:off x="856202" y="3169090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10 14</a:t>
            </a:r>
            <a:endParaRPr lang="fr-FR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3" name="marque 14 A"/>
          <p:cNvCxnSpPr/>
          <p:nvPr/>
        </p:nvCxnSpPr>
        <p:spPr>
          <a:xfrm rot="16200000" flipH="1">
            <a:off x="4828468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marque 15 A"/>
          <p:cNvCxnSpPr/>
          <p:nvPr/>
        </p:nvCxnSpPr>
        <p:spPr>
          <a:xfrm rot="16200000" flipH="1">
            <a:off x="4958073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marque 11 B"/>
          <p:cNvCxnSpPr/>
          <p:nvPr/>
        </p:nvCxnSpPr>
        <p:spPr>
          <a:xfrm rot="16200000" flipH="1">
            <a:off x="4206108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marque 16 A"/>
          <p:cNvCxnSpPr/>
          <p:nvPr/>
        </p:nvCxnSpPr>
        <p:spPr>
          <a:xfrm rot="16200000" flipH="1">
            <a:off x="5087676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marque 12 B"/>
          <p:cNvCxnSpPr/>
          <p:nvPr/>
        </p:nvCxnSpPr>
        <p:spPr>
          <a:xfrm rot="16200000" flipH="1">
            <a:off x="4337284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delay warning B 12:18"/>
          <p:cNvSpPr/>
          <p:nvPr/>
        </p:nvSpPr>
        <p:spPr>
          <a:xfrm>
            <a:off x="536315" y="2688318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12 18</a:t>
            </a:r>
            <a:endParaRPr lang="fr-FR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9" name="marque 13 B"/>
          <p:cNvCxnSpPr/>
          <p:nvPr/>
        </p:nvCxnSpPr>
        <p:spPr>
          <a:xfrm rot="16200000" flipH="1">
            <a:off x="4462110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marque 14 B"/>
          <p:cNvCxnSpPr/>
          <p:nvPr/>
        </p:nvCxnSpPr>
        <p:spPr>
          <a:xfrm rot="16200000" flipH="1">
            <a:off x="4586936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marque 15 B"/>
          <p:cNvCxnSpPr/>
          <p:nvPr/>
        </p:nvCxnSpPr>
        <p:spPr>
          <a:xfrm rot="16200000" flipH="1">
            <a:off x="4718111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TM A 19:17"/>
          <p:cNvSpPr/>
          <p:nvPr/>
        </p:nvSpPr>
        <p:spPr>
          <a:xfrm>
            <a:off x="245848" y="2436310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19 17</a:t>
            </a:r>
            <a:endParaRPr lang="fr-FR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3" name="marque 20 A"/>
          <p:cNvCxnSpPr/>
          <p:nvPr/>
        </p:nvCxnSpPr>
        <p:spPr>
          <a:xfrm rot="16200000" flipH="1">
            <a:off x="4698863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Connecteur droit 224"/>
          <p:cNvCxnSpPr/>
          <p:nvPr/>
        </p:nvCxnSpPr>
        <p:spPr>
          <a:xfrm rot="5400000">
            <a:off x="5091421" y="2436350"/>
            <a:ext cx="21431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Connecteur droit 225"/>
          <p:cNvCxnSpPr/>
          <p:nvPr/>
        </p:nvCxnSpPr>
        <p:spPr>
          <a:xfrm rot="5400000">
            <a:off x="4734270" y="2850716"/>
            <a:ext cx="21431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Connecteur droit 227"/>
          <p:cNvCxnSpPr/>
          <p:nvPr/>
        </p:nvCxnSpPr>
        <p:spPr>
          <a:xfrm flipV="1">
            <a:off x="5199373" y="2425213"/>
            <a:ext cx="2885279" cy="167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Connecteur droit 228"/>
          <p:cNvCxnSpPr/>
          <p:nvPr/>
        </p:nvCxnSpPr>
        <p:spPr>
          <a:xfrm>
            <a:off x="4840633" y="2851510"/>
            <a:ext cx="3244019" cy="58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/>
          <p:cNvCxnSpPr/>
          <p:nvPr/>
        </p:nvCxnSpPr>
        <p:spPr>
          <a:xfrm>
            <a:off x="882192" y="3318388"/>
            <a:ext cx="345706" cy="162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9" name="Straight Connector 368"/>
          <p:cNvCxnSpPr/>
          <p:nvPr/>
        </p:nvCxnSpPr>
        <p:spPr>
          <a:xfrm flipV="1">
            <a:off x="882192" y="3318388"/>
            <a:ext cx="345706" cy="162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1" name="ZoneTexte 35"/>
          <p:cNvSpPr txBox="1"/>
          <p:nvPr/>
        </p:nvSpPr>
        <p:spPr>
          <a:xfrm>
            <a:off x="2554017" y="2968061"/>
            <a:ext cx="6270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smtClean="0">
                <a:latin typeface="Arial" pitchFamily="34" charset="0"/>
                <a:cs typeface="Arial" pitchFamily="34" charset="0"/>
              </a:rPr>
              <a:t>(zielone)</a:t>
            </a:r>
            <a:endParaRPr lang="fr-F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2" name="ZoneTexte 24"/>
          <p:cNvSpPr txBox="1"/>
          <p:nvPr/>
        </p:nvSpPr>
        <p:spPr>
          <a:xfrm>
            <a:off x="4715310" y="1099333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A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3" name="ZoneTexte 25"/>
          <p:cNvSpPr txBox="1"/>
          <p:nvPr/>
        </p:nvSpPr>
        <p:spPr>
          <a:xfrm>
            <a:off x="231896" y="1112033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B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5" name="Rectangle à coins arrondis 10"/>
          <p:cNvSpPr/>
          <p:nvPr/>
        </p:nvSpPr>
        <p:spPr>
          <a:xfrm>
            <a:off x="1483522" y="481448"/>
            <a:ext cx="5248800" cy="2468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" rIns="0" bIns="0" rtlCol="0" anchor="ctr" anchorCtr="0"/>
          <a:lstStyle/>
          <a:p>
            <a:r>
              <a:rPr lang="pl-PL" sz="1200" dirty="0" smtClean="0">
                <a:solidFill>
                  <a:schemeClr val="tx1"/>
                </a:solidFill>
                <a:latin typeface="Impact" pitchFamily="34" charset="0"/>
              </a:rPr>
              <a:t>Brasilia Open</a:t>
            </a:r>
            <a:endParaRPr lang="fr-FR" sz="1200" dirty="0" smtClean="0">
              <a:solidFill>
                <a:schemeClr val="tx1"/>
              </a:solidFill>
              <a:latin typeface="Impact" pitchFamily="34" charset="0"/>
              <a:cs typeface="Arial" pitchFamily="34" charset="0"/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376" name="Rectangle à coins arrondis 11"/>
          <p:cNvSpPr/>
          <p:nvPr/>
        </p:nvSpPr>
        <p:spPr>
          <a:xfrm>
            <a:off x="591936" y="831626"/>
            <a:ext cx="423135" cy="2148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7" name="Rectangle à coins arrondis 12"/>
          <p:cNvSpPr/>
          <p:nvPr/>
        </p:nvSpPr>
        <p:spPr>
          <a:xfrm>
            <a:off x="1710002" y="831626"/>
            <a:ext cx="856576" cy="2154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Brasilia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" name="Rectangle à coins arrondis 14"/>
          <p:cNvSpPr/>
          <p:nvPr/>
        </p:nvSpPr>
        <p:spPr>
          <a:xfrm>
            <a:off x="3582210" y="831626"/>
            <a:ext cx="214314" cy="2148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9" name="Rectangle à coins arrondis 15"/>
          <p:cNvSpPr/>
          <p:nvPr/>
        </p:nvSpPr>
        <p:spPr>
          <a:xfrm>
            <a:off x="4120328" y="831626"/>
            <a:ext cx="576064" cy="2296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l-PL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fr-FR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0</a:t>
            </a:r>
            <a:r>
              <a:rPr lang="pl-PL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fr-FR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1</a:t>
            </a:r>
            <a:r>
              <a:rPr lang="pl-PL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0" name="Rectangle à coins arrondis 21"/>
          <p:cNvSpPr/>
          <p:nvPr/>
        </p:nvSpPr>
        <p:spPr>
          <a:xfrm>
            <a:off x="5189337" y="1119658"/>
            <a:ext cx="2603399" cy="2143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Schwaiger       Schwaiger 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1" name="Rectangle à coins arrondis 22"/>
          <p:cNvSpPr/>
          <p:nvPr/>
        </p:nvSpPr>
        <p:spPr>
          <a:xfrm>
            <a:off x="3741076" y="1146019"/>
            <a:ext cx="519686" cy="1583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B  R  A</a:t>
            </a:r>
            <a:endParaRPr lang="fr-FR" sz="14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82" name="Rectangle à coins arrondis 23"/>
          <p:cNvSpPr/>
          <p:nvPr/>
        </p:nvSpPr>
        <p:spPr>
          <a:xfrm>
            <a:off x="8232404" y="1145068"/>
            <a:ext cx="533678" cy="1559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A  U  T</a:t>
            </a:r>
            <a:endParaRPr lang="fr-FR" sz="14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383" name="Groupe 31"/>
          <p:cNvGrpSpPr/>
          <p:nvPr/>
        </p:nvGrpSpPr>
        <p:grpSpPr>
          <a:xfrm>
            <a:off x="5609639" y="879896"/>
            <a:ext cx="102417" cy="102417"/>
            <a:chOff x="5310510" y="3970630"/>
            <a:chExt cx="142876" cy="142876"/>
          </a:xfrm>
          <a:noFill/>
        </p:grpSpPr>
        <p:cxnSp>
          <p:nvCxnSpPr>
            <p:cNvPr id="391" name="Connecteur droit 29"/>
            <p:cNvCxnSpPr/>
            <p:nvPr/>
          </p:nvCxnSpPr>
          <p:spPr>
            <a:xfrm rot="16200000" flipH="1">
              <a:off x="5310510" y="3970630"/>
              <a:ext cx="142876" cy="142876"/>
            </a:xfrm>
            <a:prstGeom prst="line">
              <a:avLst/>
            </a:prstGeom>
            <a:grp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Connecteur droit 30"/>
            <p:cNvCxnSpPr/>
            <p:nvPr/>
          </p:nvCxnSpPr>
          <p:spPr>
            <a:xfrm flipH="1">
              <a:off x="5310510" y="3970630"/>
              <a:ext cx="142876" cy="142876"/>
            </a:xfrm>
            <a:prstGeom prst="line">
              <a:avLst/>
            </a:prstGeom>
            <a:grp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4" name="Groupe 32"/>
          <p:cNvGrpSpPr/>
          <p:nvPr/>
        </p:nvGrpSpPr>
        <p:grpSpPr>
          <a:xfrm>
            <a:off x="6167886" y="864656"/>
            <a:ext cx="112682" cy="112682"/>
            <a:chOff x="5342400" y="3960000"/>
            <a:chExt cx="142876" cy="142876"/>
          </a:xfrm>
          <a:noFill/>
        </p:grpSpPr>
        <p:cxnSp>
          <p:nvCxnSpPr>
            <p:cNvPr id="389" name="Connecteur droit 33"/>
            <p:cNvCxnSpPr/>
            <p:nvPr/>
          </p:nvCxnSpPr>
          <p:spPr>
            <a:xfrm rot="16200000" flipH="1">
              <a:off x="5342400" y="3960000"/>
              <a:ext cx="142876" cy="142876"/>
            </a:xfrm>
            <a:prstGeom prst="line">
              <a:avLst/>
            </a:prstGeom>
            <a:grp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Connecteur droit 34"/>
            <p:cNvCxnSpPr/>
            <p:nvPr/>
          </p:nvCxnSpPr>
          <p:spPr>
            <a:xfrm flipH="1">
              <a:off x="5342400" y="3960000"/>
              <a:ext cx="142876" cy="142876"/>
            </a:xfrm>
            <a:prstGeom prst="line">
              <a:avLst/>
            </a:prstGeom>
            <a:grp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5" name="Groupe 35"/>
          <p:cNvGrpSpPr/>
          <p:nvPr/>
        </p:nvGrpSpPr>
        <p:grpSpPr>
          <a:xfrm>
            <a:off x="7464100" y="866165"/>
            <a:ext cx="108528" cy="108528"/>
            <a:chOff x="5342400" y="3960000"/>
            <a:chExt cx="142876" cy="142876"/>
          </a:xfrm>
          <a:noFill/>
        </p:grpSpPr>
        <p:cxnSp>
          <p:nvCxnSpPr>
            <p:cNvPr id="387" name="Connecteur droit 36"/>
            <p:cNvCxnSpPr/>
            <p:nvPr/>
          </p:nvCxnSpPr>
          <p:spPr>
            <a:xfrm rot="16200000" flipH="1">
              <a:off x="5342400" y="3960000"/>
              <a:ext cx="142876" cy="142876"/>
            </a:xfrm>
            <a:prstGeom prst="line">
              <a:avLst/>
            </a:prstGeom>
            <a:grp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Connecteur droit 37"/>
            <p:cNvCxnSpPr/>
            <p:nvPr/>
          </p:nvCxnSpPr>
          <p:spPr>
            <a:xfrm flipH="1">
              <a:off x="5342400" y="3960000"/>
              <a:ext cx="142876" cy="142876"/>
            </a:xfrm>
            <a:prstGeom prst="line">
              <a:avLst/>
            </a:prstGeom>
            <a:grp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6" name="Rectangle à coins arrondis 38"/>
          <p:cNvSpPr/>
          <p:nvPr/>
        </p:nvSpPr>
        <p:spPr>
          <a:xfrm>
            <a:off x="764618" y="1119658"/>
            <a:ext cx="2529560" cy="2143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Larissa        Juliana</a:t>
            </a:r>
            <a:endParaRPr lang="fr-F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9" name="croix switch 1"/>
          <p:cNvCxnSpPr/>
          <p:nvPr/>
        </p:nvCxnSpPr>
        <p:spPr>
          <a:xfrm>
            <a:off x="8307951" y="2616310"/>
            <a:ext cx="396000" cy="11774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croix switch 2"/>
          <p:cNvCxnSpPr/>
          <p:nvPr/>
        </p:nvCxnSpPr>
        <p:spPr>
          <a:xfrm flipH="1">
            <a:off x="8307951" y="2616310"/>
            <a:ext cx="396001" cy="11774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heure fin 09:27"/>
          <p:cNvSpPr/>
          <p:nvPr/>
        </p:nvSpPr>
        <p:spPr>
          <a:xfrm>
            <a:off x="7581668" y="3584164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72000"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0   9      2  </a:t>
            </a:r>
            <a:r>
              <a:rPr lang="pl-P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4" y="6021288"/>
            <a:ext cx="799406" cy="836712"/>
          </a:xfrm>
          <a:prstGeom prst="rect">
            <a:avLst/>
          </a:prstGeom>
        </p:spPr>
      </p:pic>
      <p:pic>
        <p:nvPicPr>
          <p:cNvPr id="7" name="Obraz 6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69209"/>
            <a:ext cx="1999323" cy="688791"/>
          </a:xfrm>
          <a:prstGeom prst="rect">
            <a:avLst/>
          </a:prstGeom>
        </p:spPr>
      </p:pic>
      <p:pic>
        <p:nvPicPr>
          <p:cNvPr id="9" name="Image 1">
            <a:hlinkClick r:id="rId5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8" y="0"/>
            <a:ext cx="1085822" cy="675329"/>
          </a:xfrm>
          <a:prstGeom prst="rect">
            <a:avLst/>
          </a:prstGeom>
        </p:spPr>
      </p:pic>
      <p:grpSp>
        <p:nvGrpSpPr>
          <p:cNvPr id="34" name="Groupe 24"/>
          <p:cNvGrpSpPr/>
          <p:nvPr/>
        </p:nvGrpSpPr>
        <p:grpSpPr>
          <a:xfrm>
            <a:off x="574097" y="1643049"/>
            <a:ext cx="3470426" cy="440771"/>
            <a:chOff x="574097" y="1785926"/>
            <a:chExt cx="3470426" cy="440771"/>
          </a:xfrm>
        </p:grpSpPr>
        <p:pic>
          <p:nvPicPr>
            <p:cNvPr id="35" name="Image 7" descr="ballon transparent.png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4097" y="1785926"/>
              <a:ext cx="422323" cy="428626"/>
            </a:xfrm>
            <a:prstGeom prst="rect">
              <a:avLst/>
            </a:prstGeom>
            <a:effectLst/>
          </p:spPr>
        </p:pic>
        <p:sp>
          <p:nvSpPr>
            <p:cNvPr id="36" name="ZoneTexte 9">
              <a:hlinkClick r:id="rId7" action="ppaction://hlinksldjump"/>
              <a:hlinkHover r:id="" action="ppaction://noaction" highlightClick="1"/>
            </p:cNvPr>
            <p:cNvSpPr txBox="1"/>
            <p:nvPr/>
          </p:nvSpPr>
          <p:spPr>
            <a:xfrm>
              <a:off x="1000100" y="1857365"/>
              <a:ext cx="3044423" cy="369332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pl-PL" b="1" smtClean="0">
                  <a:latin typeface="Arial" pitchFamily="34" charset="0"/>
                  <a:cs typeface="Arial" pitchFamily="34" charset="0"/>
                </a:rPr>
                <a:t>Instrukcja protokołowania</a:t>
              </a:r>
              <a:endParaRPr lang="pl-PL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e 25"/>
          <p:cNvGrpSpPr/>
          <p:nvPr/>
        </p:nvGrpSpPr>
        <p:grpSpPr>
          <a:xfrm>
            <a:off x="1357292" y="2143121"/>
            <a:ext cx="3563517" cy="338554"/>
            <a:chOff x="1357290" y="2285992"/>
            <a:chExt cx="3563517" cy="338553"/>
          </a:xfrm>
        </p:grpSpPr>
        <p:sp>
          <p:nvSpPr>
            <p:cNvPr id="38" name="ZoneTexte 10">
              <a:hlinkClick r:id="rId7" action="ppaction://hlinksldjump"/>
              <a:hlinkHover r:id="" action="ppaction://noaction" highlightClick="1"/>
            </p:cNvPr>
            <p:cNvSpPr txBox="1"/>
            <p:nvPr/>
          </p:nvSpPr>
          <p:spPr>
            <a:xfrm>
              <a:off x="1714480" y="2285992"/>
              <a:ext cx="3206327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smtClean="0">
                  <a:latin typeface="Arial" pitchFamily="34" charset="0"/>
                  <a:cs typeface="Arial" pitchFamily="34" charset="0"/>
                </a:rPr>
                <a:t>1. Przed rozpoczęciem spotkania</a:t>
              </a:r>
              <a:endParaRPr lang="pl-PL" sz="160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9" name="Image 11" descr="ballon transparent.png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57290" y="2319744"/>
              <a:ext cx="248295" cy="252000"/>
            </a:xfrm>
            <a:prstGeom prst="rect">
              <a:avLst/>
            </a:prstGeom>
          </p:spPr>
        </p:pic>
      </p:grpSp>
      <p:grpSp>
        <p:nvGrpSpPr>
          <p:cNvPr id="40" name="Groupe 26"/>
          <p:cNvGrpSpPr/>
          <p:nvPr/>
        </p:nvGrpSpPr>
        <p:grpSpPr>
          <a:xfrm>
            <a:off x="1359041" y="2643186"/>
            <a:ext cx="3181854" cy="338554"/>
            <a:chOff x="1359041" y="2786058"/>
            <a:chExt cx="3181854" cy="338553"/>
          </a:xfrm>
        </p:grpSpPr>
        <p:sp>
          <p:nvSpPr>
            <p:cNvPr id="41" name="ZoneTexte 12">
              <a:hlinkClick r:id="rId10" action="ppaction://hlinksldjump"/>
              <a:hlinkHover r:id="" action="ppaction://noaction" highlightClick="1"/>
            </p:cNvPr>
            <p:cNvSpPr txBox="1"/>
            <p:nvPr/>
          </p:nvSpPr>
          <p:spPr>
            <a:xfrm>
              <a:off x="1714480" y="2786058"/>
              <a:ext cx="2826415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 smtClean="0">
                  <a:latin typeface="Arial" pitchFamily="34" charset="0"/>
                  <a:cs typeface="Arial" pitchFamily="34" charset="0"/>
                </a:rPr>
                <a:t>2. Po zakończeniu losowania</a:t>
              </a:r>
              <a:endParaRPr lang="pl-PL" sz="16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2" name="Image 13" descr="ballon transparent.png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59041" y="2819810"/>
              <a:ext cx="248293" cy="252000"/>
            </a:xfrm>
            <a:prstGeom prst="rect">
              <a:avLst/>
            </a:prstGeom>
          </p:spPr>
        </p:pic>
      </p:grpSp>
      <p:grpSp>
        <p:nvGrpSpPr>
          <p:cNvPr id="43" name="Groupe 27"/>
          <p:cNvGrpSpPr/>
          <p:nvPr/>
        </p:nvGrpSpPr>
        <p:grpSpPr>
          <a:xfrm>
            <a:off x="1359041" y="3143253"/>
            <a:ext cx="2535844" cy="338554"/>
            <a:chOff x="1359041" y="3286124"/>
            <a:chExt cx="2535844" cy="338553"/>
          </a:xfrm>
        </p:grpSpPr>
        <p:sp>
          <p:nvSpPr>
            <p:cNvPr id="44" name="ZoneTexte 14">
              <a:hlinkClick r:id="rId11" action="ppaction://hlinksldjump"/>
              <a:hlinkHover r:id="" action="ppaction://noaction" highlightClick="1"/>
            </p:cNvPr>
            <p:cNvSpPr txBox="1"/>
            <p:nvPr/>
          </p:nvSpPr>
          <p:spPr>
            <a:xfrm>
              <a:off x="1714480" y="3286124"/>
              <a:ext cx="2180405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 smtClean="0">
                  <a:latin typeface="Arial" pitchFamily="34" charset="0"/>
                  <a:cs typeface="Arial" pitchFamily="34" charset="0"/>
                </a:rPr>
                <a:t>3. W </a:t>
              </a:r>
              <a:r>
                <a:rPr lang="en-US" sz="1600" dirty="0" err="1" smtClean="0">
                  <a:latin typeface="Arial" pitchFamily="34" charset="0"/>
                  <a:cs typeface="Arial" pitchFamily="34" charset="0"/>
                </a:rPr>
                <a:t>czasie</a:t>
              </a:r>
              <a:r>
                <a:rPr lang="pl-PL" sz="1600" dirty="0" smtClean="0">
                  <a:latin typeface="Arial" pitchFamily="34" charset="0"/>
                  <a:cs typeface="Arial" pitchFamily="34" charset="0"/>
                </a:rPr>
                <a:t> spotkania</a:t>
              </a:r>
              <a:endParaRPr lang="pl-PL" sz="16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5" name="Image 15" descr="ballon transparent.png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59041" y="3357562"/>
              <a:ext cx="234593" cy="238095"/>
            </a:xfrm>
            <a:prstGeom prst="rect">
              <a:avLst/>
            </a:prstGeom>
          </p:spPr>
        </p:pic>
      </p:grpSp>
      <p:grpSp>
        <p:nvGrpSpPr>
          <p:cNvPr id="46" name="Groupe 28"/>
          <p:cNvGrpSpPr/>
          <p:nvPr/>
        </p:nvGrpSpPr>
        <p:grpSpPr>
          <a:xfrm>
            <a:off x="1359041" y="3643321"/>
            <a:ext cx="3149794" cy="338554"/>
            <a:chOff x="1359041" y="3786190"/>
            <a:chExt cx="3149794" cy="338553"/>
          </a:xfrm>
        </p:grpSpPr>
        <p:sp>
          <p:nvSpPr>
            <p:cNvPr id="47" name="ZoneTexte 18">
              <a:hlinkClick r:id="" action="ppaction://noaction"/>
              <a:hlinkHover r:id="" action="ppaction://noaction" highlightClick="1"/>
            </p:cNvPr>
            <p:cNvSpPr txBox="1"/>
            <p:nvPr/>
          </p:nvSpPr>
          <p:spPr>
            <a:xfrm>
              <a:off x="1714480" y="3786190"/>
              <a:ext cx="2794355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smtClean="0">
                  <a:latin typeface="Arial" pitchFamily="34" charset="0"/>
                  <a:cs typeface="Arial" pitchFamily="34" charset="0"/>
                </a:rPr>
                <a:t>4. Po zakończeniu spotkania</a:t>
              </a:r>
              <a:endParaRPr lang="pl-PL" sz="160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8" name="Image 19" descr="ballon transparent.png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59041" y="3857628"/>
              <a:ext cx="234593" cy="238095"/>
            </a:xfrm>
            <a:prstGeom prst="rect">
              <a:avLst/>
            </a:prstGeom>
          </p:spPr>
        </p:pic>
      </p:grpSp>
      <p:grpSp>
        <p:nvGrpSpPr>
          <p:cNvPr id="49" name="Groupe 30"/>
          <p:cNvGrpSpPr/>
          <p:nvPr/>
        </p:nvGrpSpPr>
        <p:grpSpPr>
          <a:xfrm>
            <a:off x="1359041" y="4143390"/>
            <a:ext cx="2008456" cy="338554"/>
            <a:chOff x="1359041" y="5000636"/>
            <a:chExt cx="2008456" cy="338553"/>
          </a:xfrm>
        </p:grpSpPr>
        <p:sp>
          <p:nvSpPr>
            <p:cNvPr id="50" name="ZoneTexte 20">
              <a:hlinkClick r:id="" action="ppaction://noaction"/>
              <a:hlinkHover r:id="" action="ppaction://noaction" highlightClick="1"/>
            </p:cNvPr>
            <p:cNvSpPr txBox="1"/>
            <p:nvPr/>
          </p:nvSpPr>
          <p:spPr>
            <a:xfrm>
              <a:off x="1714480" y="5000636"/>
              <a:ext cx="1653017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smtClean="0">
                  <a:latin typeface="Arial" pitchFamily="34" charset="0"/>
                  <a:cs typeface="Arial" pitchFamily="34" charset="0"/>
                </a:rPr>
                <a:t>5. Sekcja Uwagi</a:t>
              </a:r>
              <a:endParaRPr lang="pl-PL" sz="160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" name="Image 21" descr="ballon transparent.png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59041" y="5072074"/>
              <a:ext cx="234593" cy="238095"/>
            </a:xfrm>
            <a:prstGeom prst="rect">
              <a:avLst/>
            </a:prstGeom>
          </p:spPr>
        </p:pic>
      </p:grpSp>
      <p:grpSp>
        <p:nvGrpSpPr>
          <p:cNvPr id="52" name="Groupe 31"/>
          <p:cNvGrpSpPr/>
          <p:nvPr/>
        </p:nvGrpSpPr>
        <p:grpSpPr>
          <a:xfrm>
            <a:off x="1359043" y="4662091"/>
            <a:ext cx="2761867" cy="338554"/>
            <a:chOff x="1359041" y="5519338"/>
            <a:chExt cx="2761867" cy="338553"/>
          </a:xfrm>
        </p:grpSpPr>
        <p:sp>
          <p:nvSpPr>
            <p:cNvPr id="53" name="ZoneTexte 22">
              <a:hlinkClick r:id="" action="ppaction://noaction"/>
              <a:hlinkHover r:id="" action="ppaction://noaction" highlightClick="1"/>
            </p:cNvPr>
            <p:cNvSpPr txBox="1"/>
            <p:nvPr/>
          </p:nvSpPr>
          <p:spPr>
            <a:xfrm>
              <a:off x="1714480" y="5519338"/>
              <a:ext cx="2406428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smtClean="0">
                  <a:latin typeface="Arial" pitchFamily="34" charset="0"/>
                  <a:cs typeface="Arial" pitchFamily="34" charset="0"/>
                </a:rPr>
                <a:t>6. Szczególne przypadki</a:t>
              </a:r>
              <a:endParaRPr lang="pl-PL" sz="160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4" name="Image 23" descr="ballon transparent.png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59041" y="5590776"/>
              <a:ext cx="234593" cy="238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517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2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2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47862" y="127000"/>
            <a:ext cx="8718586" cy="3784600"/>
            <a:chOff x="147862" y="127000"/>
            <a:chExt cx="8718586" cy="3784600"/>
          </a:xfrm>
        </p:grpSpPr>
        <p:pic>
          <p:nvPicPr>
            <p:cNvPr id="247" name="Picture 24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" t="1919" r="781" b="40164"/>
            <a:stretch/>
          </p:blipFill>
          <p:spPr>
            <a:xfrm>
              <a:off x="147862" y="127000"/>
              <a:ext cx="8718586" cy="3784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248" name="ZoneTexte 32"/>
            <p:cNvSpPr txBox="1"/>
            <p:nvPr/>
          </p:nvSpPr>
          <p:spPr>
            <a:xfrm>
              <a:off x="2030072" y="2721149"/>
              <a:ext cx="287258" cy="247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249" name="ZoneTexte 34"/>
            <p:cNvSpPr txBox="1"/>
            <p:nvPr/>
          </p:nvSpPr>
          <p:spPr>
            <a:xfrm>
              <a:off x="2236094" y="2311416"/>
              <a:ext cx="4683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Arial" pitchFamily="34" charset="0"/>
                  <a:cs typeface="Arial" pitchFamily="34" charset="0"/>
                </a:rPr>
                <a:t>AUT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" name="ZoneTexte 35"/>
            <p:cNvSpPr txBox="1"/>
            <p:nvPr/>
          </p:nvSpPr>
          <p:spPr>
            <a:xfrm>
              <a:off x="2236094" y="2744352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Arial" pitchFamily="34" charset="0"/>
                  <a:cs typeface="Arial" pitchFamily="34" charset="0"/>
                </a:rPr>
                <a:t>BRA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622992" y="180570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630192" y="3318388"/>
              <a:ext cx="252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630192" y="1960397"/>
              <a:ext cx="252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622992" y="317551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255" name="ZoneTexte 74"/>
            <p:cNvSpPr txBox="1"/>
            <p:nvPr/>
          </p:nvSpPr>
          <p:spPr>
            <a:xfrm>
              <a:off x="2026897" y="2286654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" name="ZoneTexte 34"/>
            <p:cNvSpPr txBox="1"/>
            <p:nvPr/>
          </p:nvSpPr>
          <p:spPr>
            <a:xfrm>
              <a:off x="2558115" y="2096117"/>
              <a:ext cx="75533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>
                  <a:latin typeface="Arial" pitchFamily="34" charset="0"/>
                  <a:cs typeface="Arial" pitchFamily="34" charset="0"/>
                </a:rPr>
                <a:t>(czerwone)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1" name="rouge I"/>
            <p:cNvSpPr/>
            <p:nvPr/>
          </p:nvSpPr>
          <p:spPr>
            <a:xfrm>
              <a:off x="291718" y="1827408"/>
              <a:ext cx="288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3" name="rouge III"/>
            <p:cNvSpPr/>
            <p:nvPr/>
          </p:nvSpPr>
          <p:spPr>
            <a:xfrm>
              <a:off x="291718" y="1970284"/>
              <a:ext cx="288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4" name="rouge II"/>
            <p:cNvSpPr/>
            <p:nvPr/>
          </p:nvSpPr>
          <p:spPr>
            <a:xfrm>
              <a:off x="291718" y="3200730"/>
              <a:ext cx="288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" name="rouge IV"/>
            <p:cNvSpPr/>
            <p:nvPr/>
          </p:nvSpPr>
          <p:spPr>
            <a:xfrm>
              <a:off x="291718" y="3337530"/>
              <a:ext cx="288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5" name="marque 1 A"/>
            <p:cNvCxnSpPr/>
            <p:nvPr/>
          </p:nvCxnSpPr>
          <p:spPr>
            <a:xfrm rot="16200000" flipH="1">
              <a:off x="2855428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marque 2 A"/>
            <p:cNvCxnSpPr/>
            <p:nvPr/>
          </p:nvCxnSpPr>
          <p:spPr>
            <a:xfrm rot="16200000" flipH="1">
              <a:off x="2945453" y="239266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marque 1 B"/>
            <p:cNvCxnSpPr/>
            <p:nvPr/>
          </p:nvCxnSpPr>
          <p:spPr>
            <a:xfrm rot="16200000" flipH="1">
              <a:off x="2855428" y="2816931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switch 4:3"/>
            <p:cNvSpPr/>
            <p:nvPr/>
          </p:nvSpPr>
          <p:spPr>
            <a:xfrm>
              <a:off x="8320651" y="1769188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</a:t>
              </a:r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45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" name="ZoneTexte 35"/>
            <p:cNvSpPr txBox="1"/>
            <p:nvPr/>
          </p:nvSpPr>
          <p:spPr>
            <a:xfrm>
              <a:off x="2554017" y="2968061"/>
              <a:ext cx="62709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>
                  <a:latin typeface="Arial" pitchFamily="34" charset="0"/>
                  <a:cs typeface="Arial" pitchFamily="34" charset="0"/>
                </a:rPr>
                <a:t>(zielone)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2" name="ZoneTexte 24"/>
            <p:cNvSpPr txBox="1"/>
            <p:nvPr/>
          </p:nvSpPr>
          <p:spPr>
            <a:xfrm>
              <a:off x="4715310" y="1099333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3" name="ZoneTexte 25"/>
            <p:cNvSpPr txBox="1"/>
            <p:nvPr/>
          </p:nvSpPr>
          <p:spPr>
            <a:xfrm>
              <a:off x="231896" y="1112033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Rectangle à coins arrondis 10"/>
            <p:cNvSpPr/>
            <p:nvPr/>
          </p:nvSpPr>
          <p:spPr>
            <a:xfrm>
              <a:off x="1483522" y="481448"/>
              <a:ext cx="5248800" cy="24681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0" bIns="0" rtlCol="0" anchor="ctr" anchorCtr="0"/>
            <a:lstStyle/>
            <a:p>
              <a:r>
                <a:rPr lang="pl-PL" sz="1200" dirty="0" smtClean="0">
                  <a:solidFill>
                    <a:schemeClr val="tx1"/>
                  </a:solidFill>
                  <a:latin typeface="Impact" pitchFamily="34" charset="0"/>
                </a:rPr>
                <a:t>Brasilia Open</a:t>
              </a:r>
              <a:endParaRPr lang="fr-FR" sz="1200" dirty="0" smtClean="0">
                <a:solidFill>
                  <a:schemeClr val="tx1"/>
                </a:solidFill>
                <a:latin typeface="Impact" pitchFamily="34" charset="0"/>
                <a:cs typeface="Arial" pitchFamily="34" charset="0"/>
              </a:endParaRPr>
            </a:p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376" name="Rectangle à coins arrondis 11"/>
            <p:cNvSpPr/>
            <p:nvPr/>
          </p:nvSpPr>
          <p:spPr>
            <a:xfrm>
              <a:off x="591936" y="831626"/>
              <a:ext cx="423135" cy="2148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18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7" name="Rectangle à coins arrondis 12"/>
            <p:cNvSpPr/>
            <p:nvPr/>
          </p:nvSpPr>
          <p:spPr>
            <a:xfrm>
              <a:off x="1710002" y="831626"/>
              <a:ext cx="856576" cy="2154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Brasilia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" name="Rectangle à coins arrondis 14"/>
            <p:cNvSpPr/>
            <p:nvPr/>
          </p:nvSpPr>
          <p:spPr>
            <a:xfrm>
              <a:off x="3582210" y="831626"/>
              <a:ext cx="214314" cy="2148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" name="Rectangle à coins arrondis 15"/>
            <p:cNvSpPr/>
            <p:nvPr/>
          </p:nvSpPr>
          <p:spPr>
            <a:xfrm>
              <a:off x="4120328" y="831626"/>
              <a:ext cx="576064" cy="2296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pl-PL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  <a:r>
                <a:rPr lang="fr-FR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0</a:t>
              </a:r>
              <a:r>
                <a:rPr lang="pl-PL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fr-FR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1</a:t>
              </a:r>
              <a:r>
                <a:rPr lang="pl-PL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fr-F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" name="Rectangle à coins arrondis 21"/>
            <p:cNvSpPr/>
            <p:nvPr/>
          </p:nvSpPr>
          <p:spPr>
            <a:xfrm>
              <a:off x="5189337" y="1119658"/>
              <a:ext cx="2603399" cy="21431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Schwaiger       Schwaiger </a:t>
              </a:r>
              <a:endParaRPr lang="fr-F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1" name="Rectangle à coins arrondis 22"/>
            <p:cNvSpPr/>
            <p:nvPr/>
          </p:nvSpPr>
          <p:spPr>
            <a:xfrm>
              <a:off x="3741076" y="1146019"/>
              <a:ext cx="519686" cy="15830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pl-PL" sz="14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B  R  A</a:t>
              </a:r>
              <a:endParaRPr lang="fr-FR" sz="14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82" name="Rectangle à coins arrondis 23"/>
            <p:cNvSpPr/>
            <p:nvPr/>
          </p:nvSpPr>
          <p:spPr>
            <a:xfrm>
              <a:off x="8232404" y="1145068"/>
              <a:ext cx="533678" cy="1559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pl-PL" sz="14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A  U  T</a:t>
              </a:r>
              <a:endParaRPr lang="fr-FR" sz="14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grpSp>
          <p:nvGrpSpPr>
            <p:cNvPr id="383" name="Groupe 31"/>
            <p:cNvGrpSpPr/>
            <p:nvPr/>
          </p:nvGrpSpPr>
          <p:grpSpPr>
            <a:xfrm>
              <a:off x="5609639" y="879896"/>
              <a:ext cx="102417" cy="102417"/>
              <a:chOff x="5310510" y="3970630"/>
              <a:chExt cx="142876" cy="142876"/>
            </a:xfrm>
            <a:noFill/>
          </p:grpSpPr>
          <p:cxnSp>
            <p:nvCxnSpPr>
              <p:cNvPr id="391" name="Connecteur droit 29"/>
              <p:cNvCxnSpPr/>
              <p:nvPr/>
            </p:nvCxnSpPr>
            <p:spPr>
              <a:xfrm rot="16200000" flipH="1">
                <a:off x="5310510" y="397063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Connecteur droit 30"/>
              <p:cNvCxnSpPr/>
              <p:nvPr/>
            </p:nvCxnSpPr>
            <p:spPr>
              <a:xfrm flipH="1">
                <a:off x="5310510" y="397063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4" name="Groupe 32"/>
            <p:cNvGrpSpPr/>
            <p:nvPr/>
          </p:nvGrpSpPr>
          <p:grpSpPr>
            <a:xfrm>
              <a:off x="6167886" y="864656"/>
              <a:ext cx="112682" cy="112682"/>
              <a:chOff x="5342400" y="3960000"/>
              <a:chExt cx="142876" cy="142876"/>
            </a:xfrm>
            <a:noFill/>
          </p:grpSpPr>
          <p:cxnSp>
            <p:nvCxnSpPr>
              <p:cNvPr id="389" name="Connecteur droit 33"/>
              <p:cNvCxnSpPr/>
              <p:nvPr/>
            </p:nvCxnSpPr>
            <p:spPr>
              <a:xfrm rot="16200000" flipH="1">
                <a:off x="5342400" y="396000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Connecteur droit 34"/>
              <p:cNvCxnSpPr/>
              <p:nvPr/>
            </p:nvCxnSpPr>
            <p:spPr>
              <a:xfrm flipH="1">
                <a:off x="5342400" y="396000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5" name="Groupe 35"/>
            <p:cNvGrpSpPr/>
            <p:nvPr/>
          </p:nvGrpSpPr>
          <p:grpSpPr>
            <a:xfrm>
              <a:off x="7464100" y="866165"/>
              <a:ext cx="108528" cy="108528"/>
              <a:chOff x="5342400" y="3960000"/>
              <a:chExt cx="142876" cy="142876"/>
            </a:xfrm>
            <a:noFill/>
          </p:grpSpPr>
          <p:cxnSp>
            <p:nvCxnSpPr>
              <p:cNvPr id="387" name="Connecteur droit 36"/>
              <p:cNvCxnSpPr/>
              <p:nvPr/>
            </p:nvCxnSpPr>
            <p:spPr>
              <a:xfrm rot="16200000" flipH="1">
                <a:off x="5342400" y="396000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Connecteur droit 37"/>
              <p:cNvCxnSpPr/>
              <p:nvPr/>
            </p:nvCxnSpPr>
            <p:spPr>
              <a:xfrm flipH="1">
                <a:off x="5342400" y="396000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6" name="Rectangle à coins arrondis 38"/>
            <p:cNvSpPr/>
            <p:nvPr/>
          </p:nvSpPr>
          <p:spPr>
            <a:xfrm>
              <a:off x="764618" y="1119658"/>
              <a:ext cx="2529560" cy="21431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Larissa        Juliana</a:t>
              </a:r>
              <a:endPara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1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 (titre)"/>
          <p:cNvSpPr txBox="1"/>
          <p:nvPr/>
        </p:nvSpPr>
        <p:spPr>
          <a:xfrm>
            <a:off x="1357290" y="360002"/>
            <a:ext cx="399766" cy="492443"/>
          </a:xfrm>
          <a:prstGeom prst="rect">
            <a:avLst/>
          </a:prstGeom>
          <a:noFill/>
        </p:spPr>
        <p:txBody>
          <a:bodyPr wrap="none" lIns="90000" tIns="0" rIns="90000" bIns="0" rtlCol="0">
            <a:spAutoFit/>
          </a:bodyPr>
          <a:lstStyle/>
          <a:p>
            <a:pPr algn="ctr"/>
            <a:r>
              <a:rPr lang="pl-PL" sz="3200" smtClean="0">
                <a:latin typeface="Impact" pitchFamily="34" charset="0"/>
              </a:rPr>
              <a:t>3</a:t>
            </a:r>
            <a:endParaRPr lang="pl-PL" sz="3200">
              <a:latin typeface="Impact" pitchFamily="34" charset="0"/>
            </a:endParaRPr>
          </a:p>
        </p:txBody>
      </p:sp>
      <p:sp>
        <p:nvSpPr>
          <p:cNvPr id="45" name="during the match"/>
          <p:cNvSpPr txBox="1"/>
          <p:nvPr/>
        </p:nvSpPr>
        <p:spPr>
          <a:xfrm>
            <a:off x="1680168" y="428604"/>
            <a:ext cx="506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Impact" pitchFamily="34" charset="0"/>
              </a:rPr>
              <a:t>W CZASIE SPOTKANIA – Upomnienie za opóźnianie gry</a:t>
            </a:r>
            <a:endParaRPr lang="pl-PL" dirty="0">
              <a:latin typeface="Impact" pitchFamily="34" charset="0"/>
            </a:endParaRPr>
          </a:p>
        </p:txBody>
      </p:sp>
      <p:pic>
        <p:nvPicPr>
          <p:cNvPr id="111" name="Image 110">
            <a:hlinkClick r:id="rId2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72" y="90512"/>
            <a:ext cx="797790" cy="49618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47862" y="797936"/>
            <a:ext cx="8718586" cy="2507580"/>
            <a:chOff x="209014" y="3579138"/>
            <a:chExt cx="8718586" cy="2507580"/>
          </a:xfrm>
        </p:grpSpPr>
        <p:grpSp>
          <p:nvGrpSpPr>
            <p:cNvPr id="119" name="Group 118"/>
            <p:cNvGrpSpPr/>
            <p:nvPr/>
          </p:nvGrpSpPr>
          <p:grpSpPr>
            <a:xfrm>
              <a:off x="209014" y="3579138"/>
              <a:ext cx="8718586" cy="2507580"/>
              <a:chOff x="125972" y="3951356"/>
              <a:chExt cx="8718586" cy="2507580"/>
            </a:xfrm>
            <a:noFill/>
          </p:grpSpPr>
          <p:pic>
            <p:nvPicPr>
              <p:cNvPr id="120" name="Picture 11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" t="21217" r="781" b="40410"/>
              <a:stretch/>
            </p:blipFill>
            <p:spPr>
              <a:xfrm>
                <a:off x="125972" y="3951356"/>
                <a:ext cx="8718586" cy="25075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</p:pic>
          <p:sp>
            <p:nvSpPr>
              <p:cNvPr id="121" name="ZoneTexte 32"/>
              <p:cNvSpPr txBox="1"/>
              <p:nvPr/>
            </p:nvSpPr>
            <p:spPr>
              <a:xfrm>
                <a:off x="2008182" y="5284493"/>
                <a:ext cx="287258" cy="24705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>
                    <a:latin typeface="Arial" pitchFamily="34" charset="0"/>
                    <a:cs typeface="Arial" pitchFamily="34" charset="0"/>
                  </a:rPr>
                  <a:t>B</a:t>
                </a:r>
              </a:p>
            </p:txBody>
          </p:sp>
          <p:sp>
            <p:nvSpPr>
              <p:cNvPr id="122" name="ZoneTexte 34"/>
              <p:cNvSpPr txBox="1"/>
              <p:nvPr/>
            </p:nvSpPr>
            <p:spPr>
              <a:xfrm>
                <a:off x="2214204" y="4874760"/>
                <a:ext cx="468398" cy="2616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fr-FR" sz="1100" dirty="0" smtClean="0">
                    <a:latin typeface="Arial" pitchFamily="34" charset="0"/>
                    <a:cs typeface="Arial" pitchFamily="34" charset="0"/>
                  </a:rPr>
                  <a:t>AUT</a:t>
                </a: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" name="ZoneTexte 35"/>
              <p:cNvSpPr txBox="1"/>
              <p:nvPr/>
            </p:nvSpPr>
            <p:spPr>
              <a:xfrm>
                <a:off x="2214204" y="5307696"/>
                <a:ext cx="476412" cy="2616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fr-FR" sz="1100" dirty="0" smtClean="0">
                    <a:latin typeface="Arial" pitchFamily="34" charset="0"/>
                    <a:cs typeface="Arial" pitchFamily="34" charset="0"/>
                  </a:rPr>
                  <a:t>BRA</a:t>
                </a: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601102" y="4369044"/>
                <a:ext cx="259200" cy="1428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608302" y="5881732"/>
                <a:ext cx="252000" cy="1428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608302" y="4523741"/>
                <a:ext cx="252000" cy="1428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601102" y="5738856"/>
                <a:ext cx="259200" cy="1428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128" name="ZoneTexte 74"/>
              <p:cNvSpPr txBox="1"/>
              <p:nvPr/>
            </p:nvSpPr>
            <p:spPr>
              <a:xfrm>
                <a:off x="2005007" y="4849998"/>
                <a:ext cx="287258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fr-FR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ZoneTexte 34"/>
              <p:cNvSpPr txBox="1"/>
              <p:nvPr/>
            </p:nvSpPr>
            <p:spPr>
              <a:xfrm>
                <a:off x="2536225" y="4659461"/>
                <a:ext cx="755335" cy="2308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pl-PL" sz="900" dirty="0" smtClean="0">
                    <a:latin typeface="Arial" pitchFamily="34" charset="0"/>
                    <a:cs typeface="Arial" pitchFamily="34" charset="0"/>
                  </a:rPr>
                  <a:t>(czerwone)</a:t>
                </a: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2" name="heure début 0"/>
            <p:cNvSpPr/>
            <p:nvPr/>
          </p:nvSpPr>
          <p:spPr>
            <a:xfrm>
              <a:off x="7208308" y="375271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heure début 9"/>
            <p:cNvSpPr/>
            <p:nvPr/>
          </p:nvSpPr>
          <p:spPr>
            <a:xfrm>
              <a:off x="7409908" y="375271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fr-F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heure début 0"/>
            <p:cNvSpPr/>
            <p:nvPr/>
          </p:nvSpPr>
          <p:spPr>
            <a:xfrm>
              <a:off x="7777172" y="375271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1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heure début 0"/>
            <p:cNvSpPr/>
            <p:nvPr/>
          </p:nvSpPr>
          <p:spPr>
            <a:xfrm>
              <a:off x="7985972" y="375271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1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rouge I"/>
            <p:cNvSpPr/>
            <p:nvPr/>
          </p:nvSpPr>
          <p:spPr>
            <a:xfrm>
              <a:off x="352870" y="4018534"/>
              <a:ext cx="288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point 1  B2"/>
            <p:cNvSpPr/>
            <p:nvPr/>
          </p:nvSpPr>
          <p:spPr>
            <a:xfrm>
              <a:off x="2622198" y="538043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rouge III"/>
            <p:cNvSpPr/>
            <p:nvPr/>
          </p:nvSpPr>
          <p:spPr>
            <a:xfrm>
              <a:off x="352870" y="4161410"/>
              <a:ext cx="288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rouge II"/>
            <p:cNvSpPr/>
            <p:nvPr/>
          </p:nvSpPr>
          <p:spPr>
            <a:xfrm>
              <a:off x="352870" y="5391856"/>
              <a:ext cx="288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rouge IV"/>
            <p:cNvSpPr/>
            <p:nvPr/>
          </p:nvSpPr>
          <p:spPr>
            <a:xfrm>
              <a:off x="352870" y="5528656"/>
              <a:ext cx="288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point 3 B1"/>
            <p:cNvSpPr/>
            <p:nvPr/>
          </p:nvSpPr>
          <p:spPr>
            <a:xfrm>
              <a:off x="2622198" y="551595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point 2 A1"/>
            <p:cNvSpPr/>
            <p:nvPr/>
          </p:nvSpPr>
          <p:spPr>
            <a:xfrm>
              <a:off x="2615123" y="4012184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point 3 A2"/>
            <p:cNvSpPr/>
            <p:nvPr/>
          </p:nvSpPr>
          <p:spPr>
            <a:xfrm>
              <a:off x="2615123" y="415461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4" name="rotation 1 A1"/>
            <p:cNvCxnSpPr/>
            <p:nvPr/>
          </p:nvCxnSpPr>
          <p:spPr>
            <a:xfrm rot="16200000" flipH="1">
              <a:off x="2831124" y="4012184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rotation 2 A1"/>
            <p:cNvCxnSpPr/>
            <p:nvPr/>
          </p:nvCxnSpPr>
          <p:spPr>
            <a:xfrm rot="16200000" flipH="1">
              <a:off x="3096780" y="4012184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rotation 1 A2"/>
            <p:cNvCxnSpPr/>
            <p:nvPr/>
          </p:nvCxnSpPr>
          <p:spPr>
            <a:xfrm rot="16200000" flipH="1">
              <a:off x="2831124" y="416140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rotation 1 B1"/>
            <p:cNvCxnSpPr/>
            <p:nvPr/>
          </p:nvCxnSpPr>
          <p:spPr>
            <a:xfrm rot="16200000" flipH="1">
              <a:off x="2831872" y="5529932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rotation 1 B2"/>
            <p:cNvCxnSpPr/>
            <p:nvPr/>
          </p:nvCxnSpPr>
          <p:spPr>
            <a:xfrm rot="16200000" flipH="1">
              <a:off x="2831872" y="538360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marque 1 A"/>
            <p:cNvCxnSpPr/>
            <p:nvPr/>
          </p:nvCxnSpPr>
          <p:spPr>
            <a:xfrm rot="16200000" flipH="1">
              <a:off x="2916580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marque 2 A"/>
            <p:cNvCxnSpPr/>
            <p:nvPr/>
          </p:nvCxnSpPr>
          <p:spPr>
            <a:xfrm rot="16200000" flipH="1">
              <a:off x="3006605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marque 1 B"/>
            <p:cNvCxnSpPr/>
            <p:nvPr/>
          </p:nvCxnSpPr>
          <p:spPr>
            <a:xfrm rot="16200000" flipH="1">
              <a:off x="2916580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switch 4:3"/>
            <p:cNvSpPr/>
            <p:nvPr/>
          </p:nvSpPr>
          <p:spPr>
            <a:xfrm>
              <a:off x="8369103" y="3973014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4  3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3" name="marque 3 A"/>
            <p:cNvCxnSpPr/>
            <p:nvPr/>
          </p:nvCxnSpPr>
          <p:spPr>
            <a:xfrm rot="16200000" flipH="1">
              <a:off x="3096630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marque 2B"/>
            <p:cNvCxnSpPr/>
            <p:nvPr/>
          </p:nvCxnSpPr>
          <p:spPr>
            <a:xfrm rot="16200000" flipH="1">
              <a:off x="3006605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marque 3 B"/>
            <p:cNvCxnSpPr/>
            <p:nvPr/>
          </p:nvCxnSpPr>
          <p:spPr>
            <a:xfrm rot="16200000" flipH="1">
              <a:off x="3096630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marque 4 A"/>
            <p:cNvCxnSpPr/>
            <p:nvPr/>
          </p:nvCxnSpPr>
          <p:spPr>
            <a:xfrm rot="16200000" flipH="1">
              <a:off x="3186655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point 5 A1"/>
            <p:cNvSpPr/>
            <p:nvPr/>
          </p:nvSpPr>
          <p:spPr>
            <a:xfrm>
              <a:off x="2869634" y="401139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point 8 A1"/>
            <p:cNvSpPr/>
            <p:nvPr/>
          </p:nvSpPr>
          <p:spPr>
            <a:xfrm>
              <a:off x="3144966" y="4008217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point 15 A1"/>
            <p:cNvSpPr/>
            <p:nvPr/>
          </p:nvSpPr>
          <p:spPr>
            <a:xfrm>
              <a:off x="3421216" y="400504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point 6 A2"/>
            <p:cNvSpPr/>
            <p:nvPr/>
          </p:nvSpPr>
          <p:spPr>
            <a:xfrm>
              <a:off x="2866797" y="4161755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point 10 A2"/>
            <p:cNvSpPr/>
            <p:nvPr/>
          </p:nvSpPr>
          <p:spPr>
            <a:xfrm>
              <a:off x="3142129" y="415858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point 16 A2"/>
            <p:cNvSpPr/>
            <p:nvPr/>
          </p:nvSpPr>
          <p:spPr>
            <a:xfrm>
              <a:off x="3418379" y="4155405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16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point 5 B2"/>
            <p:cNvSpPr/>
            <p:nvPr/>
          </p:nvSpPr>
          <p:spPr>
            <a:xfrm>
              <a:off x="2865918" y="538043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point 8 B2"/>
            <p:cNvSpPr/>
            <p:nvPr/>
          </p:nvSpPr>
          <p:spPr>
            <a:xfrm>
              <a:off x="3151670" y="538043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point 11 B2"/>
            <p:cNvSpPr/>
            <p:nvPr/>
          </p:nvSpPr>
          <p:spPr>
            <a:xfrm>
              <a:off x="3437422" y="5380432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point 6 B1"/>
            <p:cNvSpPr/>
            <p:nvPr/>
          </p:nvSpPr>
          <p:spPr>
            <a:xfrm>
              <a:off x="2865918" y="551595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point 10 B1"/>
            <p:cNvSpPr/>
            <p:nvPr/>
          </p:nvSpPr>
          <p:spPr>
            <a:xfrm>
              <a:off x="3151670" y="551595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" name="point 12 B1"/>
            <p:cNvSpPr/>
            <p:nvPr/>
          </p:nvSpPr>
          <p:spPr>
            <a:xfrm>
              <a:off x="3437422" y="5515956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algn="ctr"/>
              <a:r>
                <a:rPr lang="fr-FR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0" name="rotation 3 A1"/>
            <p:cNvCxnSpPr/>
            <p:nvPr/>
          </p:nvCxnSpPr>
          <p:spPr>
            <a:xfrm rot="16200000" flipH="1">
              <a:off x="3364926" y="4012184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rotation 4 A1"/>
            <p:cNvCxnSpPr/>
            <p:nvPr/>
          </p:nvCxnSpPr>
          <p:spPr>
            <a:xfrm rot="16200000" flipH="1">
              <a:off x="3644328" y="4012184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rotation 5 A1"/>
            <p:cNvCxnSpPr/>
            <p:nvPr/>
          </p:nvCxnSpPr>
          <p:spPr>
            <a:xfrm rot="16200000" flipH="1">
              <a:off x="3911992" y="4012184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rotation 2 A2"/>
            <p:cNvCxnSpPr/>
            <p:nvPr/>
          </p:nvCxnSpPr>
          <p:spPr>
            <a:xfrm rot="16200000" flipH="1">
              <a:off x="3097420" y="416140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rotation 3 A2"/>
            <p:cNvCxnSpPr/>
            <p:nvPr/>
          </p:nvCxnSpPr>
          <p:spPr>
            <a:xfrm rot="16200000" flipH="1">
              <a:off x="3364503" y="416140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rotation 4 A2"/>
            <p:cNvCxnSpPr/>
            <p:nvPr/>
          </p:nvCxnSpPr>
          <p:spPr>
            <a:xfrm rot="16200000" flipH="1">
              <a:off x="3637554" y="4161409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rotation 2 B1"/>
            <p:cNvCxnSpPr/>
            <p:nvPr/>
          </p:nvCxnSpPr>
          <p:spPr>
            <a:xfrm rot="16200000" flipH="1">
              <a:off x="3098860" y="5529932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rotation 3 B1"/>
            <p:cNvCxnSpPr/>
            <p:nvPr/>
          </p:nvCxnSpPr>
          <p:spPr>
            <a:xfrm rot="16200000" flipH="1">
              <a:off x="3368737" y="5529932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rotation 4 B1"/>
            <p:cNvCxnSpPr/>
            <p:nvPr/>
          </p:nvCxnSpPr>
          <p:spPr>
            <a:xfrm rot="16200000" flipH="1">
              <a:off x="3641788" y="5529932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rotation 2 B2"/>
            <p:cNvCxnSpPr/>
            <p:nvPr/>
          </p:nvCxnSpPr>
          <p:spPr>
            <a:xfrm rot="16200000" flipH="1">
              <a:off x="3095685" y="538360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rotation 3 B2"/>
            <p:cNvCxnSpPr/>
            <p:nvPr/>
          </p:nvCxnSpPr>
          <p:spPr>
            <a:xfrm rot="16200000" flipH="1">
              <a:off x="3365562" y="538360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rotation 4 B2"/>
            <p:cNvCxnSpPr/>
            <p:nvPr/>
          </p:nvCxnSpPr>
          <p:spPr>
            <a:xfrm rot="16200000" flipH="1">
              <a:off x="3641788" y="538360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marque 1 A"/>
            <p:cNvCxnSpPr/>
            <p:nvPr/>
          </p:nvCxnSpPr>
          <p:spPr>
            <a:xfrm rot="16200000" flipH="1">
              <a:off x="3276680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marque 2 A"/>
            <p:cNvCxnSpPr/>
            <p:nvPr/>
          </p:nvCxnSpPr>
          <p:spPr>
            <a:xfrm rot="16200000" flipH="1">
              <a:off x="3366705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marque 1 B"/>
            <p:cNvCxnSpPr/>
            <p:nvPr/>
          </p:nvCxnSpPr>
          <p:spPr>
            <a:xfrm rot="16200000" flipH="1">
              <a:off x="3186655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switch 8:6"/>
            <p:cNvSpPr/>
            <p:nvPr/>
          </p:nvSpPr>
          <p:spPr>
            <a:xfrm>
              <a:off x="8356403" y="4139255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8  6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switch 11:10"/>
            <p:cNvSpPr/>
            <p:nvPr/>
          </p:nvSpPr>
          <p:spPr>
            <a:xfrm>
              <a:off x="8356403" y="4281155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11 10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" name="switch 16:12"/>
            <p:cNvSpPr/>
            <p:nvPr/>
          </p:nvSpPr>
          <p:spPr>
            <a:xfrm>
              <a:off x="8356403" y="4480245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16 12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1" name="marque 3 A"/>
            <p:cNvCxnSpPr/>
            <p:nvPr/>
          </p:nvCxnSpPr>
          <p:spPr>
            <a:xfrm rot="16200000" flipH="1">
              <a:off x="3456730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marque 2B"/>
            <p:cNvCxnSpPr/>
            <p:nvPr/>
          </p:nvCxnSpPr>
          <p:spPr>
            <a:xfrm rot="16200000" flipH="1">
              <a:off x="3276680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marque 3 B"/>
            <p:cNvCxnSpPr/>
            <p:nvPr/>
          </p:nvCxnSpPr>
          <p:spPr>
            <a:xfrm rot="16200000" flipH="1">
              <a:off x="3366705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marque 4 A"/>
            <p:cNvCxnSpPr/>
            <p:nvPr/>
          </p:nvCxnSpPr>
          <p:spPr>
            <a:xfrm rot="16200000" flipH="1">
              <a:off x="3546755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marque 5 A"/>
            <p:cNvCxnSpPr/>
            <p:nvPr/>
          </p:nvCxnSpPr>
          <p:spPr>
            <a:xfrm rot="16200000" flipH="1">
              <a:off x="3636780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marque 4 B"/>
            <p:cNvCxnSpPr/>
            <p:nvPr/>
          </p:nvCxnSpPr>
          <p:spPr>
            <a:xfrm rot="16200000" flipH="1">
              <a:off x="3456730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marque 5 B"/>
            <p:cNvCxnSpPr/>
            <p:nvPr/>
          </p:nvCxnSpPr>
          <p:spPr>
            <a:xfrm rot="16200000" flipH="1">
              <a:off x="3546755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marque 6 A"/>
            <p:cNvCxnSpPr/>
            <p:nvPr/>
          </p:nvCxnSpPr>
          <p:spPr>
            <a:xfrm rot="16200000" flipH="1">
              <a:off x="3751130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marque 7 B"/>
            <p:cNvCxnSpPr/>
            <p:nvPr/>
          </p:nvCxnSpPr>
          <p:spPr>
            <a:xfrm rot="16200000" flipH="1">
              <a:off x="3636780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marque 7 A"/>
            <p:cNvCxnSpPr/>
            <p:nvPr/>
          </p:nvCxnSpPr>
          <p:spPr>
            <a:xfrm rot="16200000" flipH="1">
              <a:off x="3868655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marque 8 A"/>
            <p:cNvCxnSpPr/>
            <p:nvPr/>
          </p:nvCxnSpPr>
          <p:spPr>
            <a:xfrm rot="16200000" flipH="1">
              <a:off x="3998260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marque 6 B"/>
            <p:cNvCxnSpPr/>
            <p:nvPr/>
          </p:nvCxnSpPr>
          <p:spPr>
            <a:xfrm rot="16200000" flipH="1">
              <a:off x="3761606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marque 8 B"/>
            <p:cNvCxnSpPr/>
            <p:nvPr/>
          </p:nvCxnSpPr>
          <p:spPr>
            <a:xfrm rot="16200000" flipH="1">
              <a:off x="3889607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marque 9 A"/>
            <p:cNvCxnSpPr/>
            <p:nvPr/>
          </p:nvCxnSpPr>
          <p:spPr>
            <a:xfrm rot="16200000" flipH="1">
              <a:off x="4124690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marque 10 A"/>
            <p:cNvCxnSpPr/>
            <p:nvPr/>
          </p:nvCxnSpPr>
          <p:spPr>
            <a:xfrm rot="16200000" flipH="1">
              <a:off x="4254295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marque 9 B"/>
            <p:cNvCxnSpPr/>
            <p:nvPr/>
          </p:nvCxnSpPr>
          <p:spPr>
            <a:xfrm rot="16200000" flipH="1">
              <a:off x="4014433" y="5008057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marque 11 A"/>
            <p:cNvCxnSpPr/>
            <p:nvPr/>
          </p:nvCxnSpPr>
          <p:spPr>
            <a:xfrm rot="16200000" flipH="1">
              <a:off x="4377550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marque 12 A"/>
            <p:cNvCxnSpPr/>
            <p:nvPr/>
          </p:nvCxnSpPr>
          <p:spPr>
            <a:xfrm rot="16200000" flipH="1">
              <a:off x="4507155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TM B 10:13"/>
            <p:cNvSpPr/>
            <p:nvPr/>
          </p:nvSpPr>
          <p:spPr>
            <a:xfrm>
              <a:off x="291507" y="4879444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10 13</a:t>
              </a:r>
              <a:endParaRPr lang="fr-F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2" name="marque 13 A"/>
            <p:cNvCxnSpPr/>
            <p:nvPr/>
          </p:nvCxnSpPr>
          <p:spPr>
            <a:xfrm rot="16200000" flipH="1">
              <a:off x="4630410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pen. B2 10:14"/>
            <p:cNvSpPr/>
            <p:nvPr/>
          </p:nvSpPr>
          <p:spPr>
            <a:xfrm>
              <a:off x="917354" y="5360216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10 14</a:t>
              </a:r>
              <a:endParaRPr lang="fr-F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" name="TM A 19:17"/>
            <p:cNvSpPr/>
            <p:nvPr/>
          </p:nvSpPr>
          <p:spPr>
            <a:xfrm>
              <a:off x="307000" y="4627436"/>
              <a:ext cx="396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19 17</a:t>
              </a:r>
              <a:endParaRPr lang="fr-F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4" name="marque 20 A"/>
            <p:cNvCxnSpPr/>
            <p:nvPr/>
          </p:nvCxnSpPr>
          <p:spPr>
            <a:xfrm rot="16200000" flipH="1">
              <a:off x="4760015" y="4583795"/>
              <a:ext cx="71439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943344" y="5509514"/>
              <a:ext cx="345706" cy="1620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flipV="1">
              <a:off x="943344" y="5509514"/>
              <a:ext cx="345706" cy="1620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2" name="ZoneTexte 35"/>
            <p:cNvSpPr txBox="1"/>
            <p:nvPr/>
          </p:nvSpPr>
          <p:spPr>
            <a:xfrm>
              <a:off x="2615169" y="5159187"/>
              <a:ext cx="62709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>
                  <a:latin typeface="Arial" pitchFamily="34" charset="0"/>
                  <a:cs typeface="Arial" pitchFamily="34" charset="0"/>
                </a:rPr>
                <a:t>(zielone)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209014" y="3579138"/>
            <a:ext cx="8718586" cy="2507580"/>
            <a:chOff x="125972" y="3951356"/>
            <a:chExt cx="8718586" cy="2507580"/>
          </a:xfrm>
          <a:noFill/>
        </p:grpSpPr>
        <p:pic>
          <p:nvPicPr>
            <p:cNvPr id="254" name="Picture 25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" t="21217" r="781" b="40410"/>
            <a:stretch/>
          </p:blipFill>
          <p:spPr>
            <a:xfrm>
              <a:off x="125972" y="3951356"/>
              <a:ext cx="8718586" cy="250758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</p:pic>
        <p:sp>
          <p:nvSpPr>
            <p:cNvPr id="255" name="ZoneTexte 32"/>
            <p:cNvSpPr txBox="1"/>
            <p:nvPr/>
          </p:nvSpPr>
          <p:spPr>
            <a:xfrm>
              <a:off x="2008182" y="5284493"/>
              <a:ext cx="287258" cy="24705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256" name="ZoneTexte 34"/>
            <p:cNvSpPr txBox="1"/>
            <p:nvPr/>
          </p:nvSpPr>
          <p:spPr>
            <a:xfrm>
              <a:off x="2214204" y="4874760"/>
              <a:ext cx="468398" cy="2616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Arial" pitchFamily="34" charset="0"/>
                  <a:cs typeface="Arial" pitchFamily="34" charset="0"/>
                </a:rPr>
                <a:t>AUT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7" name="ZoneTexte 35"/>
            <p:cNvSpPr txBox="1"/>
            <p:nvPr/>
          </p:nvSpPr>
          <p:spPr>
            <a:xfrm>
              <a:off x="2214204" y="5307696"/>
              <a:ext cx="476412" cy="2616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Arial" pitchFamily="34" charset="0"/>
                  <a:cs typeface="Arial" pitchFamily="34" charset="0"/>
                </a:rPr>
                <a:t>BRA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01102" y="4369044"/>
              <a:ext cx="259200" cy="1428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608302" y="5881732"/>
              <a:ext cx="252000" cy="1428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608302" y="4523741"/>
              <a:ext cx="252000" cy="1428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601102" y="5738856"/>
              <a:ext cx="259200" cy="1428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262" name="ZoneTexte 74"/>
            <p:cNvSpPr txBox="1"/>
            <p:nvPr/>
          </p:nvSpPr>
          <p:spPr>
            <a:xfrm>
              <a:off x="2005007" y="4849998"/>
              <a:ext cx="287258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3" name="ZoneTexte 34"/>
            <p:cNvSpPr txBox="1"/>
            <p:nvPr/>
          </p:nvSpPr>
          <p:spPr>
            <a:xfrm>
              <a:off x="2536225" y="4659461"/>
              <a:ext cx="755335" cy="2308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pl-PL" sz="900" dirty="0" smtClean="0">
                  <a:latin typeface="Arial" pitchFamily="34" charset="0"/>
                  <a:cs typeface="Arial" pitchFamily="34" charset="0"/>
                </a:rPr>
                <a:t>(czerwone)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4" name="heure début 0"/>
          <p:cNvSpPr/>
          <p:nvPr/>
        </p:nvSpPr>
        <p:spPr>
          <a:xfrm>
            <a:off x="7208308" y="375271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5" name="heure début 9"/>
          <p:cNvSpPr/>
          <p:nvPr/>
        </p:nvSpPr>
        <p:spPr>
          <a:xfrm>
            <a:off x="7409908" y="375271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" name="heure début 0"/>
          <p:cNvSpPr/>
          <p:nvPr/>
        </p:nvSpPr>
        <p:spPr>
          <a:xfrm>
            <a:off x="7777172" y="375271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0" name="heure début 0"/>
          <p:cNvSpPr/>
          <p:nvPr/>
        </p:nvSpPr>
        <p:spPr>
          <a:xfrm>
            <a:off x="7985972" y="375271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7" name="rouge I"/>
          <p:cNvSpPr/>
          <p:nvPr/>
        </p:nvSpPr>
        <p:spPr>
          <a:xfrm>
            <a:off x="352870" y="4018534"/>
            <a:ext cx="2880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" name="point 1  B2"/>
          <p:cNvSpPr/>
          <p:nvPr/>
        </p:nvSpPr>
        <p:spPr>
          <a:xfrm>
            <a:off x="2622198" y="5380432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9" name="rouge III"/>
          <p:cNvSpPr/>
          <p:nvPr/>
        </p:nvSpPr>
        <p:spPr>
          <a:xfrm>
            <a:off x="352870" y="4161410"/>
            <a:ext cx="2880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0" name="rouge II"/>
          <p:cNvSpPr/>
          <p:nvPr/>
        </p:nvSpPr>
        <p:spPr>
          <a:xfrm>
            <a:off x="352870" y="5391856"/>
            <a:ext cx="2880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1" name="rouge IV"/>
          <p:cNvSpPr/>
          <p:nvPr/>
        </p:nvSpPr>
        <p:spPr>
          <a:xfrm>
            <a:off x="352870" y="5528656"/>
            <a:ext cx="2880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2" name="point 3 B1"/>
          <p:cNvSpPr/>
          <p:nvPr/>
        </p:nvSpPr>
        <p:spPr>
          <a:xfrm>
            <a:off x="2622198" y="551595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3" name="point 2 A1"/>
          <p:cNvSpPr/>
          <p:nvPr/>
        </p:nvSpPr>
        <p:spPr>
          <a:xfrm>
            <a:off x="2615123" y="4012184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4" name="point 3 A2"/>
          <p:cNvSpPr/>
          <p:nvPr/>
        </p:nvSpPr>
        <p:spPr>
          <a:xfrm>
            <a:off x="2615123" y="4154612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5" name="rotation 1 A1"/>
          <p:cNvCxnSpPr/>
          <p:nvPr/>
        </p:nvCxnSpPr>
        <p:spPr>
          <a:xfrm rot="16200000" flipH="1">
            <a:off x="2831124" y="4012184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rotation 2 A1"/>
          <p:cNvCxnSpPr/>
          <p:nvPr/>
        </p:nvCxnSpPr>
        <p:spPr>
          <a:xfrm rot="16200000" flipH="1">
            <a:off x="3096780" y="4012184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rotation 1 A2"/>
          <p:cNvCxnSpPr/>
          <p:nvPr/>
        </p:nvCxnSpPr>
        <p:spPr>
          <a:xfrm rot="16200000" flipH="1">
            <a:off x="2831124" y="416140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rotation 1 B1"/>
          <p:cNvCxnSpPr/>
          <p:nvPr/>
        </p:nvCxnSpPr>
        <p:spPr>
          <a:xfrm rot="16200000" flipH="1">
            <a:off x="2831872" y="5529932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rotation 1 B2"/>
          <p:cNvCxnSpPr/>
          <p:nvPr/>
        </p:nvCxnSpPr>
        <p:spPr>
          <a:xfrm rot="16200000" flipH="1">
            <a:off x="2831872" y="538360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marque 1 A"/>
          <p:cNvCxnSpPr/>
          <p:nvPr/>
        </p:nvCxnSpPr>
        <p:spPr>
          <a:xfrm rot="16200000" flipH="1">
            <a:off x="2916580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marque 2 A"/>
          <p:cNvCxnSpPr/>
          <p:nvPr/>
        </p:nvCxnSpPr>
        <p:spPr>
          <a:xfrm rot="16200000" flipH="1">
            <a:off x="3006605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marque 1 B"/>
          <p:cNvCxnSpPr/>
          <p:nvPr/>
        </p:nvCxnSpPr>
        <p:spPr>
          <a:xfrm rot="16200000" flipH="1">
            <a:off x="2916580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switch 4:3"/>
          <p:cNvSpPr/>
          <p:nvPr/>
        </p:nvSpPr>
        <p:spPr>
          <a:xfrm>
            <a:off x="8369103" y="3973014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4  3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4" name="marque 3 A"/>
          <p:cNvCxnSpPr/>
          <p:nvPr/>
        </p:nvCxnSpPr>
        <p:spPr>
          <a:xfrm rot="16200000" flipH="1">
            <a:off x="3096630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marque 2B"/>
          <p:cNvCxnSpPr/>
          <p:nvPr/>
        </p:nvCxnSpPr>
        <p:spPr>
          <a:xfrm rot="16200000" flipH="1">
            <a:off x="3006605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marque 3 B"/>
          <p:cNvCxnSpPr/>
          <p:nvPr/>
        </p:nvCxnSpPr>
        <p:spPr>
          <a:xfrm rot="16200000" flipH="1">
            <a:off x="3096630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marque 4 A"/>
          <p:cNvCxnSpPr/>
          <p:nvPr/>
        </p:nvCxnSpPr>
        <p:spPr>
          <a:xfrm rot="16200000" flipH="1">
            <a:off x="3186655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" name="point 5 A1"/>
          <p:cNvSpPr/>
          <p:nvPr/>
        </p:nvSpPr>
        <p:spPr>
          <a:xfrm>
            <a:off x="2869634" y="4011392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" name="point 8 A1"/>
          <p:cNvSpPr/>
          <p:nvPr/>
        </p:nvSpPr>
        <p:spPr>
          <a:xfrm>
            <a:off x="3144966" y="4008217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0" name="point 15 A1"/>
          <p:cNvSpPr/>
          <p:nvPr/>
        </p:nvSpPr>
        <p:spPr>
          <a:xfrm>
            <a:off x="3421216" y="4005042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1" name="point 18 A1"/>
          <p:cNvSpPr/>
          <p:nvPr/>
        </p:nvSpPr>
        <p:spPr>
          <a:xfrm>
            <a:off x="3694268" y="4001867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2" name="point 20 A1"/>
          <p:cNvSpPr/>
          <p:nvPr/>
        </p:nvSpPr>
        <p:spPr>
          <a:xfrm>
            <a:off x="3989883" y="4001867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3" name="point 6 A2"/>
          <p:cNvSpPr/>
          <p:nvPr/>
        </p:nvSpPr>
        <p:spPr>
          <a:xfrm>
            <a:off x="2866797" y="4161755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4" name="point 10 A2"/>
          <p:cNvSpPr/>
          <p:nvPr/>
        </p:nvSpPr>
        <p:spPr>
          <a:xfrm>
            <a:off x="3142129" y="415858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5" name="point 16 A2"/>
          <p:cNvSpPr/>
          <p:nvPr/>
        </p:nvSpPr>
        <p:spPr>
          <a:xfrm>
            <a:off x="3418379" y="4155405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6" name="point 19 A2"/>
          <p:cNvSpPr/>
          <p:nvPr/>
        </p:nvSpPr>
        <p:spPr>
          <a:xfrm>
            <a:off x="3691431" y="415223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7" name="point 21 A2"/>
          <p:cNvSpPr/>
          <p:nvPr/>
        </p:nvSpPr>
        <p:spPr>
          <a:xfrm>
            <a:off x="3989883" y="4156215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8" name="point 5 B2"/>
          <p:cNvSpPr/>
          <p:nvPr/>
        </p:nvSpPr>
        <p:spPr>
          <a:xfrm>
            <a:off x="2865918" y="5380432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" name="point 8 B2"/>
          <p:cNvSpPr/>
          <p:nvPr/>
        </p:nvSpPr>
        <p:spPr>
          <a:xfrm>
            <a:off x="3151670" y="5380432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0" name="point 11 B2"/>
          <p:cNvSpPr/>
          <p:nvPr/>
        </p:nvSpPr>
        <p:spPr>
          <a:xfrm>
            <a:off x="3437422" y="5380432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1" name="point 14 B2"/>
          <p:cNvSpPr/>
          <p:nvPr/>
        </p:nvSpPr>
        <p:spPr>
          <a:xfrm>
            <a:off x="3723174" y="5380432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2" name="point 18 B2"/>
          <p:cNvSpPr/>
          <p:nvPr/>
        </p:nvSpPr>
        <p:spPr>
          <a:xfrm>
            <a:off x="4008926" y="5383375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3" name="point 6 B1"/>
          <p:cNvSpPr/>
          <p:nvPr/>
        </p:nvSpPr>
        <p:spPr>
          <a:xfrm>
            <a:off x="2865918" y="551595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4" name="point 10 B1"/>
          <p:cNvSpPr/>
          <p:nvPr/>
        </p:nvSpPr>
        <p:spPr>
          <a:xfrm>
            <a:off x="3151670" y="551595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5" name="point 12 B1"/>
          <p:cNvSpPr/>
          <p:nvPr/>
        </p:nvSpPr>
        <p:spPr>
          <a:xfrm>
            <a:off x="3437422" y="551595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6" name="point 17 B1"/>
          <p:cNvSpPr/>
          <p:nvPr/>
        </p:nvSpPr>
        <p:spPr>
          <a:xfrm>
            <a:off x="3723174" y="551595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7" name="rotation 3 A1"/>
          <p:cNvCxnSpPr/>
          <p:nvPr/>
        </p:nvCxnSpPr>
        <p:spPr>
          <a:xfrm rot="16200000" flipH="1">
            <a:off x="3364926" y="4012184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rotation 4 A1"/>
          <p:cNvCxnSpPr/>
          <p:nvPr/>
        </p:nvCxnSpPr>
        <p:spPr>
          <a:xfrm rot="16200000" flipH="1">
            <a:off x="3644328" y="4012184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rotation 5 A1"/>
          <p:cNvCxnSpPr/>
          <p:nvPr/>
        </p:nvCxnSpPr>
        <p:spPr>
          <a:xfrm rot="16200000" flipH="1">
            <a:off x="3911992" y="4012184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rotation 6 A1"/>
          <p:cNvCxnSpPr/>
          <p:nvPr/>
        </p:nvCxnSpPr>
        <p:spPr>
          <a:xfrm rot="16200000" flipH="1">
            <a:off x="4177645" y="4012184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rotation 2 A2"/>
          <p:cNvCxnSpPr/>
          <p:nvPr/>
        </p:nvCxnSpPr>
        <p:spPr>
          <a:xfrm rot="16200000" flipH="1">
            <a:off x="3097420" y="416140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rotation 3 A2"/>
          <p:cNvCxnSpPr/>
          <p:nvPr/>
        </p:nvCxnSpPr>
        <p:spPr>
          <a:xfrm rot="16200000" flipH="1">
            <a:off x="3364503" y="416140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rotation 4 A2"/>
          <p:cNvCxnSpPr/>
          <p:nvPr/>
        </p:nvCxnSpPr>
        <p:spPr>
          <a:xfrm rot="16200000" flipH="1">
            <a:off x="3637554" y="416140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rotation 5 A2"/>
          <p:cNvCxnSpPr/>
          <p:nvPr/>
        </p:nvCxnSpPr>
        <p:spPr>
          <a:xfrm rot="16200000" flipH="1">
            <a:off x="3909386" y="416140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rotation 2 B1"/>
          <p:cNvCxnSpPr/>
          <p:nvPr/>
        </p:nvCxnSpPr>
        <p:spPr>
          <a:xfrm rot="16200000" flipH="1">
            <a:off x="3098860" y="5529932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rotation 3 B1"/>
          <p:cNvCxnSpPr/>
          <p:nvPr/>
        </p:nvCxnSpPr>
        <p:spPr>
          <a:xfrm rot="16200000" flipH="1">
            <a:off x="3368737" y="5529932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rotation 4 B1"/>
          <p:cNvCxnSpPr/>
          <p:nvPr/>
        </p:nvCxnSpPr>
        <p:spPr>
          <a:xfrm rot="16200000" flipH="1">
            <a:off x="3641788" y="5529932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rotation 5 B1"/>
          <p:cNvCxnSpPr/>
          <p:nvPr/>
        </p:nvCxnSpPr>
        <p:spPr>
          <a:xfrm rot="16200000" flipH="1">
            <a:off x="3911666" y="5529932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rotation 2 B2"/>
          <p:cNvCxnSpPr/>
          <p:nvPr/>
        </p:nvCxnSpPr>
        <p:spPr>
          <a:xfrm rot="16200000" flipH="1">
            <a:off x="3095685" y="538360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rotation 3 B2"/>
          <p:cNvCxnSpPr/>
          <p:nvPr/>
        </p:nvCxnSpPr>
        <p:spPr>
          <a:xfrm rot="16200000" flipH="1">
            <a:off x="3365562" y="538360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rotation 4 B2"/>
          <p:cNvCxnSpPr/>
          <p:nvPr/>
        </p:nvCxnSpPr>
        <p:spPr>
          <a:xfrm rot="16200000" flipH="1">
            <a:off x="3641788" y="538360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rotation 5 B2"/>
          <p:cNvCxnSpPr/>
          <p:nvPr/>
        </p:nvCxnSpPr>
        <p:spPr>
          <a:xfrm rot="16200000" flipH="1">
            <a:off x="3902141" y="538360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rotation 6 B2"/>
          <p:cNvCxnSpPr/>
          <p:nvPr/>
        </p:nvCxnSpPr>
        <p:spPr>
          <a:xfrm rot="16200000" flipH="1">
            <a:off x="4184718" y="538360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Ellipse 103"/>
          <p:cNvSpPr/>
          <p:nvPr/>
        </p:nvSpPr>
        <p:spPr>
          <a:xfrm>
            <a:off x="4019123" y="4137653"/>
            <a:ext cx="180000" cy="18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5" name="Ellipse 104"/>
          <p:cNvSpPr/>
          <p:nvPr/>
        </p:nvSpPr>
        <p:spPr>
          <a:xfrm>
            <a:off x="4035801" y="5364813"/>
            <a:ext cx="180000" cy="18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26" name="marque 1 A"/>
          <p:cNvCxnSpPr/>
          <p:nvPr/>
        </p:nvCxnSpPr>
        <p:spPr>
          <a:xfrm rot="16200000" flipH="1">
            <a:off x="3276680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marque 2 A"/>
          <p:cNvCxnSpPr/>
          <p:nvPr/>
        </p:nvCxnSpPr>
        <p:spPr>
          <a:xfrm rot="16200000" flipH="1">
            <a:off x="3366705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marque 1 B"/>
          <p:cNvCxnSpPr/>
          <p:nvPr/>
        </p:nvCxnSpPr>
        <p:spPr>
          <a:xfrm rot="16200000" flipH="1">
            <a:off x="3186655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" name="switch 8:6"/>
          <p:cNvSpPr/>
          <p:nvPr/>
        </p:nvSpPr>
        <p:spPr>
          <a:xfrm>
            <a:off x="8356403" y="4139255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8  6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" name="switch 11:10"/>
          <p:cNvSpPr/>
          <p:nvPr/>
        </p:nvSpPr>
        <p:spPr>
          <a:xfrm>
            <a:off x="8356403" y="4281155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11 10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1" name="switch 16:12"/>
          <p:cNvSpPr/>
          <p:nvPr/>
        </p:nvSpPr>
        <p:spPr>
          <a:xfrm>
            <a:off x="8356403" y="4480245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16 12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2" name="switch 19:16"/>
          <p:cNvSpPr/>
          <p:nvPr/>
        </p:nvSpPr>
        <p:spPr>
          <a:xfrm>
            <a:off x="8356403" y="4666595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19 16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3" name="croix switch 1"/>
          <p:cNvCxnSpPr/>
          <p:nvPr/>
        </p:nvCxnSpPr>
        <p:spPr>
          <a:xfrm>
            <a:off x="8369103" y="4807436"/>
            <a:ext cx="396000" cy="11774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croix switch 2"/>
          <p:cNvCxnSpPr/>
          <p:nvPr/>
        </p:nvCxnSpPr>
        <p:spPr>
          <a:xfrm flipH="1">
            <a:off x="8369103" y="4807436"/>
            <a:ext cx="396001" cy="11774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marque 3 A"/>
          <p:cNvCxnSpPr/>
          <p:nvPr/>
        </p:nvCxnSpPr>
        <p:spPr>
          <a:xfrm rot="16200000" flipH="1">
            <a:off x="3456730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marque 2B"/>
          <p:cNvCxnSpPr/>
          <p:nvPr/>
        </p:nvCxnSpPr>
        <p:spPr>
          <a:xfrm rot="16200000" flipH="1">
            <a:off x="3276680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marque 3 B"/>
          <p:cNvCxnSpPr/>
          <p:nvPr/>
        </p:nvCxnSpPr>
        <p:spPr>
          <a:xfrm rot="16200000" flipH="1">
            <a:off x="3366705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marque 4 A"/>
          <p:cNvCxnSpPr/>
          <p:nvPr/>
        </p:nvCxnSpPr>
        <p:spPr>
          <a:xfrm rot="16200000" flipH="1">
            <a:off x="3546755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marque 5 A"/>
          <p:cNvCxnSpPr/>
          <p:nvPr/>
        </p:nvCxnSpPr>
        <p:spPr>
          <a:xfrm rot="16200000" flipH="1">
            <a:off x="3636780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marque 4 B"/>
          <p:cNvCxnSpPr/>
          <p:nvPr/>
        </p:nvCxnSpPr>
        <p:spPr>
          <a:xfrm rot="16200000" flipH="1">
            <a:off x="3456730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marque 5 B"/>
          <p:cNvCxnSpPr/>
          <p:nvPr/>
        </p:nvCxnSpPr>
        <p:spPr>
          <a:xfrm rot="16200000" flipH="1">
            <a:off x="3546755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marque 6 A"/>
          <p:cNvCxnSpPr/>
          <p:nvPr/>
        </p:nvCxnSpPr>
        <p:spPr>
          <a:xfrm rot="16200000" flipH="1">
            <a:off x="3751130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marque 7 B"/>
          <p:cNvCxnSpPr/>
          <p:nvPr/>
        </p:nvCxnSpPr>
        <p:spPr>
          <a:xfrm rot="16200000" flipH="1">
            <a:off x="3636780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marque 7 A"/>
          <p:cNvCxnSpPr/>
          <p:nvPr/>
        </p:nvCxnSpPr>
        <p:spPr>
          <a:xfrm rot="16200000" flipH="1">
            <a:off x="3868655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marque 8 A"/>
          <p:cNvCxnSpPr/>
          <p:nvPr/>
        </p:nvCxnSpPr>
        <p:spPr>
          <a:xfrm rot="16200000" flipH="1">
            <a:off x="3998260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marque 6 B"/>
          <p:cNvCxnSpPr/>
          <p:nvPr/>
        </p:nvCxnSpPr>
        <p:spPr>
          <a:xfrm rot="16200000" flipH="1">
            <a:off x="3761606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marque 8 B"/>
          <p:cNvCxnSpPr/>
          <p:nvPr/>
        </p:nvCxnSpPr>
        <p:spPr>
          <a:xfrm rot="16200000" flipH="1">
            <a:off x="3889607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marque 9 A"/>
          <p:cNvCxnSpPr/>
          <p:nvPr/>
        </p:nvCxnSpPr>
        <p:spPr>
          <a:xfrm rot="16200000" flipH="1">
            <a:off x="4124690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marque 10 A"/>
          <p:cNvCxnSpPr/>
          <p:nvPr/>
        </p:nvCxnSpPr>
        <p:spPr>
          <a:xfrm rot="16200000" flipH="1">
            <a:off x="4254295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marque 9 B"/>
          <p:cNvCxnSpPr/>
          <p:nvPr/>
        </p:nvCxnSpPr>
        <p:spPr>
          <a:xfrm rot="16200000" flipH="1">
            <a:off x="4014433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marque 9 B"/>
          <p:cNvCxnSpPr/>
          <p:nvPr/>
        </p:nvCxnSpPr>
        <p:spPr>
          <a:xfrm rot="16200000" flipH="1">
            <a:off x="4139259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marque 11 A"/>
          <p:cNvCxnSpPr/>
          <p:nvPr/>
        </p:nvCxnSpPr>
        <p:spPr>
          <a:xfrm rot="16200000" flipH="1">
            <a:off x="4377550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marque 12 A"/>
          <p:cNvCxnSpPr/>
          <p:nvPr/>
        </p:nvCxnSpPr>
        <p:spPr>
          <a:xfrm rot="16200000" flipH="1">
            <a:off x="4507155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4" name="TM B 10:13"/>
          <p:cNvSpPr/>
          <p:nvPr/>
        </p:nvSpPr>
        <p:spPr>
          <a:xfrm>
            <a:off x="291507" y="4879444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10 13</a:t>
            </a:r>
            <a:endParaRPr lang="fr-FR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5" name="marque 13 A"/>
          <p:cNvCxnSpPr/>
          <p:nvPr/>
        </p:nvCxnSpPr>
        <p:spPr>
          <a:xfrm rot="16200000" flipH="1">
            <a:off x="4630410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6" name="pen. B2 10:14"/>
          <p:cNvSpPr/>
          <p:nvPr/>
        </p:nvSpPr>
        <p:spPr>
          <a:xfrm>
            <a:off x="917354" y="5360216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10 14</a:t>
            </a:r>
            <a:endParaRPr lang="fr-FR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7" name="marque 14 A"/>
          <p:cNvCxnSpPr/>
          <p:nvPr/>
        </p:nvCxnSpPr>
        <p:spPr>
          <a:xfrm rot="16200000" flipH="1">
            <a:off x="4889620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marque 15 A"/>
          <p:cNvCxnSpPr/>
          <p:nvPr/>
        </p:nvCxnSpPr>
        <p:spPr>
          <a:xfrm rot="16200000" flipH="1">
            <a:off x="5019225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marque 11 B"/>
          <p:cNvCxnSpPr/>
          <p:nvPr/>
        </p:nvCxnSpPr>
        <p:spPr>
          <a:xfrm rot="16200000" flipH="1">
            <a:off x="4267260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marque 16 A"/>
          <p:cNvCxnSpPr/>
          <p:nvPr/>
        </p:nvCxnSpPr>
        <p:spPr>
          <a:xfrm rot="16200000" flipH="1">
            <a:off x="5148828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marque 12 B"/>
          <p:cNvCxnSpPr/>
          <p:nvPr/>
        </p:nvCxnSpPr>
        <p:spPr>
          <a:xfrm rot="16200000" flipH="1">
            <a:off x="4398436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delay warning B 12:18"/>
          <p:cNvSpPr/>
          <p:nvPr/>
        </p:nvSpPr>
        <p:spPr>
          <a:xfrm>
            <a:off x="597467" y="4879444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12 18</a:t>
            </a:r>
            <a:endParaRPr lang="fr-FR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3" name="marque 13 B"/>
          <p:cNvCxnSpPr/>
          <p:nvPr/>
        </p:nvCxnSpPr>
        <p:spPr>
          <a:xfrm rot="16200000" flipH="1">
            <a:off x="4523262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marque 14 B"/>
          <p:cNvCxnSpPr/>
          <p:nvPr/>
        </p:nvCxnSpPr>
        <p:spPr>
          <a:xfrm rot="16200000" flipH="1">
            <a:off x="4648088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marque 15 B"/>
          <p:cNvCxnSpPr/>
          <p:nvPr/>
        </p:nvCxnSpPr>
        <p:spPr>
          <a:xfrm rot="16200000" flipH="1">
            <a:off x="4779263" y="500805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6" name="TM A 19:17"/>
          <p:cNvSpPr/>
          <p:nvPr/>
        </p:nvSpPr>
        <p:spPr>
          <a:xfrm>
            <a:off x="307000" y="4627436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19 17</a:t>
            </a:r>
            <a:endParaRPr lang="fr-FR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7" name="marque 20 A"/>
          <p:cNvCxnSpPr/>
          <p:nvPr/>
        </p:nvCxnSpPr>
        <p:spPr>
          <a:xfrm rot="16200000" flipH="1">
            <a:off x="4760015" y="4583795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Connecteur droit 224"/>
          <p:cNvCxnSpPr/>
          <p:nvPr/>
        </p:nvCxnSpPr>
        <p:spPr>
          <a:xfrm rot="5400000">
            <a:off x="5152573" y="4627476"/>
            <a:ext cx="21431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Connecteur droit 225"/>
          <p:cNvCxnSpPr/>
          <p:nvPr/>
        </p:nvCxnSpPr>
        <p:spPr>
          <a:xfrm rot="5400000">
            <a:off x="4795422" y="5041842"/>
            <a:ext cx="21431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Connecteur droit 227"/>
          <p:cNvCxnSpPr/>
          <p:nvPr/>
        </p:nvCxnSpPr>
        <p:spPr>
          <a:xfrm flipV="1">
            <a:off x="5260525" y="4616339"/>
            <a:ext cx="2885279" cy="167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Connecteur droit 228"/>
          <p:cNvCxnSpPr/>
          <p:nvPr/>
        </p:nvCxnSpPr>
        <p:spPr>
          <a:xfrm>
            <a:off x="4901785" y="5042636"/>
            <a:ext cx="3244019" cy="58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Connector 471"/>
          <p:cNvCxnSpPr/>
          <p:nvPr/>
        </p:nvCxnSpPr>
        <p:spPr>
          <a:xfrm>
            <a:off x="943344" y="5509514"/>
            <a:ext cx="345706" cy="162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3" name="Straight Connector 472"/>
          <p:cNvCxnSpPr/>
          <p:nvPr/>
        </p:nvCxnSpPr>
        <p:spPr>
          <a:xfrm flipV="1">
            <a:off x="943344" y="5509514"/>
            <a:ext cx="345706" cy="162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4" name="heure fin 09:27"/>
          <p:cNvSpPr/>
          <p:nvPr/>
        </p:nvSpPr>
        <p:spPr>
          <a:xfrm>
            <a:off x="7597100" y="577529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72000"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0   9      2  7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5" name="ZoneTexte 35"/>
          <p:cNvSpPr txBox="1"/>
          <p:nvPr/>
        </p:nvSpPr>
        <p:spPr>
          <a:xfrm>
            <a:off x="2615169" y="5159187"/>
            <a:ext cx="6270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smtClean="0">
                <a:latin typeface="Arial" pitchFamily="34" charset="0"/>
                <a:cs typeface="Arial" pitchFamily="34" charset="0"/>
              </a:rPr>
              <a:t>(zielone)</a:t>
            </a:r>
            <a:endParaRPr lang="fr-FR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9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4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9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45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97" grpId="0"/>
      <p:bldP spid="424" grpId="0" animBg="1"/>
      <p:bldP spid="425" grpId="0" animBg="1"/>
      <p:bldP spid="47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4" y="6021288"/>
            <a:ext cx="799406" cy="836712"/>
          </a:xfrm>
          <a:prstGeom prst="rect">
            <a:avLst/>
          </a:prstGeom>
        </p:spPr>
      </p:pic>
      <p:pic>
        <p:nvPicPr>
          <p:cNvPr id="7" name="Obraz 6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69209"/>
            <a:ext cx="1999323" cy="688791"/>
          </a:xfrm>
          <a:prstGeom prst="rect">
            <a:avLst/>
          </a:prstGeom>
        </p:spPr>
      </p:pic>
      <p:pic>
        <p:nvPicPr>
          <p:cNvPr id="9" name="Image 1">
            <a:hlinkClick r:id="rId5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8" y="0"/>
            <a:ext cx="1085822" cy="675329"/>
          </a:xfrm>
          <a:prstGeom prst="rect">
            <a:avLst/>
          </a:prstGeom>
        </p:spPr>
      </p:pic>
      <p:pic>
        <p:nvPicPr>
          <p:cNvPr id="5" name="Picture 24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" t="1919" r="781" b="40164"/>
          <a:stretch/>
        </p:blipFill>
        <p:spPr>
          <a:xfrm>
            <a:off x="147862" y="127000"/>
            <a:ext cx="8718586" cy="3784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6" name="ZoneTexte 32"/>
          <p:cNvSpPr txBox="1"/>
          <p:nvPr/>
        </p:nvSpPr>
        <p:spPr>
          <a:xfrm>
            <a:off x="2030072" y="2721149"/>
            <a:ext cx="287258" cy="247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8" name="ZoneTexte 34"/>
          <p:cNvSpPr txBox="1"/>
          <p:nvPr/>
        </p:nvSpPr>
        <p:spPr>
          <a:xfrm>
            <a:off x="2236094" y="2311416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latin typeface="Arial" pitchFamily="34" charset="0"/>
                <a:cs typeface="Arial" pitchFamily="34" charset="0"/>
              </a:rPr>
              <a:t>AUT</a:t>
            </a:r>
            <a:endParaRPr lang="fr-F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35"/>
          <p:cNvSpPr txBox="1"/>
          <p:nvPr/>
        </p:nvSpPr>
        <p:spPr>
          <a:xfrm>
            <a:off x="2236094" y="2744352"/>
            <a:ext cx="476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latin typeface="Arial" pitchFamily="34" charset="0"/>
                <a:cs typeface="Arial" pitchFamily="34" charset="0"/>
              </a:rPr>
              <a:t>BRA</a:t>
            </a:r>
            <a:endParaRPr lang="fr-F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50"/>
          <p:cNvSpPr/>
          <p:nvPr/>
        </p:nvSpPr>
        <p:spPr>
          <a:xfrm>
            <a:off x="622992" y="180570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51"/>
          <p:cNvSpPr/>
          <p:nvPr/>
        </p:nvSpPr>
        <p:spPr>
          <a:xfrm>
            <a:off x="630192" y="3318388"/>
            <a:ext cx="2520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Rectangle 252"/>
          <p:cNvSpPr/>
          <p:nvPr/>
        </p:nvSpPr>
        <p:spPr>
          <a:xfrm>
            <a:off x="630192" y="1960397"/>
            <a:ext cx="2520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3"/>
          <p:cNvSpPr/>
          <p:nvPr/>
        </p:nvSpPr>
        <p:spPr>
          <a:xfrm>
            <a:off x="622992" y="3175512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ZoneTexte 74"/>
          <p:cNvSpPr txBox="1"/>
          <p:nvPr/>
        </p:nvSpPr>
        <p:spPr>
          <a:xfrm>
            <a:off x="2026897" y="2286654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A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34"/>
          <p:cNvSpPr txBox="1"/>
          <p:nvPr/>
        </p:nvSpPr>
        <p:spPr>
          <a:xfrm>
            <a:off x="2558115" y="2096117"/>
            <a:ext cx="7553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smtClean="0">
                <a:latin typeface="Arial" pitchFamily="34" charset="0"/>
                <a:cs typeface="Arial" pitchFamily="34" charset="0"/>
              </a:rPr>
              <a:t>(czerwone)</a:t>
            </a:r>
            <a:endParaRPr lang="fr-F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heure début 0"/>
          <p:cNvSpPr/>
          <p:nvPr/>
        </p:nvSpPr>
        <p:spPr>
          <a:xfrm>
            <a:off x="7147156" y="156159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heure début 9"/>
          <p:cNvSpPr/>
          <p:nvPr/>
        </p:nvSpPr>
        <p:spPr>
          <a:xfrm>
            <a:off x="7348756" y="156159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heure début 0"/>
          <p:cNvSpPr/>
          <p:nvPr/>
        </p:nvSpPr>
        <p:spPr>
          <a:xfrm>
            <a:off x="7716020" y="156159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heure début 0"/>
          <p:cNvSpPr/>
          <p:nvPr/>
        </p:nvSpPr>
        <p:spPr>
          <a:xfrm>
            <a:off x="7924820" y="156159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ge I"/>
          <p:cNvSpPr/>
          <p:nvPr/>
        </p:nvSpPr>
        <p:spPr>
          <a:xfrm>
            <a:off x="291718" y="1827408"/>
            <a:ext cx="2880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point 1  B2"/>
          <p:cNvSpPr/>
          <p:nvPr/>
        </p:nvSpPr>
        <p:spPr>
          <a:xfrm>
            <a:off x="2561046" y="318930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ge III"/>
          <p:cNvSpPr/>
          <p:nvPr/>
        </p:nvSpPr>
        <p:spPr>
          <a:xfrm>
            <a:off x="291718" y="1970284"/>
            <a:ext cx="2880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ge II"/>
          <p:cNvSpPr/>
          <p:nvPr/>
        </p:nvSpPr>
        <p:spPr>
          <a:xfrm>
            <a:off x="291718" y="3200730"/>
            <a:ext cx="2880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ge IV"/>
          <p:cNvSpPr/>
          <p:nvPr/>
        </p:nvSpPr>
        <p:spPr>
          <a:xfrm>
            <a:off x="291718" y="3337530"/>
            <a:ext cx="2880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point 3 B1"/>
          <p:cNvSpPr/>
          <p:nvPr/>
        </p:nvSpPr>
        <p:spPr>
          <a:xfrm>
            <a:off x="2561046" y="332483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point 2 A1"/>
          <p:cNvSpPr/>
          <p:nvPr/>
        </p:nvSpPr>
        <p:spPr>
          <a:xfrm>
            <a:off x="2553971" y="1821058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point 3 A2"/>
          <p:cNvSpPr/>
          <p:nvPr/>
        </p:nvSpPr>
        <p:spPr>
          <a:xfrm>
            <a:off x="2553971" y="196348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rotation 1 A1"/>
          <p:cNvCxnSpPr/>
          <p:nvPr/>
        </p:nvCxnSpPr>
        <p:spPr>
          <a:xfrm rot="16200000" flipH="1">
            <a:off x="2769972" y="1821058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tation 2 A1"/>
          <p:cNvCxnSpPr/>
          <p:nvPr/>
        </p:nvCxnSpPr>
        <p:spPr>
          <a:xfrm rot="16200000" flipH="1">
            <a:off x="3035628" y="1821058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tation 1 A2"/>
          <p:cNvCxnSpPr/>
          <p:nvPr/>
        </p:nvCxnSpPr>
        <p:spPr>
          <a:xfrm rot="16200000" flipH="1">
            <a:off x="2769972" y="197028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tation 1 B1"/>
          <p:cNvCxnSpPr/>
          <p:nvPr/>
        </p:nvCxnSpPr>
        <p:spPr>
          <a:xfrm rot="16200000" flipH="1">
            <a:off x="2770720" y="333880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otation 1 B2"/>
          <p:cNvCxnSpPr/>
          <p:nvPr/>
        </p:nvCxnSpPr>
        <p:spPr>
          <a:xfrm rot="16200000" flipH="1">
            <a:off x="2770720" y="319248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marque 1 A"/>
          <p:cNvCxnSpPr/>
          <p:nvPr/>
        </p:nvCxnSpPr>
        <p:spPr>
          <a:xfrm rot="16200000" flipH="1">
            <a:off x="2855428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marque 2 A"/>
          <p:cNvCxnSpPr/>
          <p:nvPr/>
        </p:nvCxnSpPr>
        <p:spPr>
          <a:xfrm rot="16200000" flipH="1">
            <a:off x="2945453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marque 1 B"/>
          <p:cNvCxnSpPr/>
          <p:nvPr/>
        </p:nvCxnSpPr>
        <p:spPr>
          <a:xfrm rot="16200000" flipH="1">
            <a:off x="2855428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witch 4:3"/>
          <p:cNvSpPr/>
          <p:nvPr/>
        </p:nvSpPr>
        <p:spPr>
          <a:xfrm>
            <a:off x="8307951" y="1781888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4  3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marque 3 A"/>
          <p:cNvCxnSpPr/>
          <p:nvPr/>
        </p:nvCxnSpPr>
        <p:spPr>
          <a:xfrm rot="16200000" flipH="1">
            <a:off x="3035478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marque 2B"/>
          <p:cNvCxnSpPr/>
          <p:nvPr/>
        </p:nvCxnSpPr>
        <p:spPr>
          <a:xfrm rot="16200000" flipH="1">
            <a:off x="2945453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marque 3 B"/>
          <p:cNvCxnSpPr/>
          <p:nvPr/>
        </p:nvCxnSpPr>
        <p:spPr>
          <a:xfrm rot="16200000" flipH="1">
            <a:off x="3035478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marque 4 A"/>
          <p:cNvCxnSpPr/>
          <p:nvPr/>
        </p:nvCxnSpPr>
        <p:spPr>
          <a:xfrm rot="16200000" flipH="1">
            <a:off x="3125503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oint 5 A1"/>
          <p:cNvSpPr/>
          <p:nvPr/>
        </p:nvSpPr>
        <p:spPr>
          <a:xfrm>
            <a:off x="2808482" y="182026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point 8 A1"/>
          <p:cNvSpPr/>
          <p:nvPr/>
        </p:nvSpPr>
        <p:spPr>
          <a:xfrm>
            <a:off x="3083814" y="1817091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point 15 A1"/>
          <p:cNvSpPr/>
          <p:nvPr/>
        </p:nvSpPr>
        <p:spPr>
          <a:xfrm>
            <a:off x="3360064" y="181391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point 18 A1"/>
          <p:cNvSpPr/>
          <p:nvPr/>
        </p:nvSpPr>
        <p:spPr>
          <a:xfrm>
            <a:off x="3633116" y="1810741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point 20 A1"/>
          <p:cNvSpPr/>
          <p:nvPr/>
        </p:nvSpPr>
        <p:spPr>
          <a:xfrm>
            <a:off x="3928731" y="1810741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point 6 A2"/>
          <p:cNvSpPr/>
          <p:nvPr/>
        </p:nvSpPr>
        <p:spPr>
          <a:xfrm>
            <a:off x="2805645" y="1970629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point 10 A2"/>
          <p:cNvSpPr/>
          <p:nvPr/>
        </p:nvSpPr>
        <p:spPr>
          <a:xfrm>
            <a:off x="3080977" y="1967454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point 16 A2"/>
          <p:cNvSpPr/>
          <p:nvPr/>
        </p:nvSpPr>
        <p:spPr>
          <a:xfrm>
            <a:off x="3357227" y="1964279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point 19 A2"/>
          <p:cNvSpPr/>
          <p:nvPr/>
        </p:nvSpPr>
        <p:spPr>
          <a:xfrm>
            <a:off x="3630279" y="1961104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point 21 A2"/>
          <p:cNvSpPr/>
          <p:nvPr/>
        </p:nvSpPr>
        <p:spPr>
          <a:xfrm>
            <a:off x="3928731" y="1965089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point 5 B2"/>
          <p:cNvSpPr/>
          <p:nvPr/>
        </p:nvSpPr>
        <p:spPr>
          <a:xfrm>
            <a:off x="2804766" y="318930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point 8 B2"/>
          <p:cNvSpPr/>
          <p:nvPr/>
        </p:nvSpPr>
        <p:spPr>
          <a:xfrm>
            <a:off x="3090518" y="318930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point 11 B2"/>
          <p:cNvSpPr/>
          <p:nvPr/>
        </p:nvSpPr>
        <p:spPr>
          <a:xfrm>
            <a:off x="3376270" y="318930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point 14 B2"/>
          <p:cNvSpPr/>
          <p:nvPr/>
        </p:nvSpPr>
        <p:spPr>
          <a:xfrm>
            <a:off x="3662022" y="3189306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point 18 B2"/>
          <p:cNvSpPr/>
          <p:nvPr/>
        </p:nvSpPr>
        <p:spPr>
          <a:xfrm>
            <a:off x="3947774" y="3192249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point 6 B1"/>
          <p:cNvSpPr/>
          <p:nvPr/>
        </p:nvSpPr>
        <p:spPr>
          <a:xfrm>
            <a:off x="2804766" y="332483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point 10 B1"/>
          <p:cNvSpPr/>
          <p:nvPr/>
        </p:nvSpPr>
        <p:spPr>
          <a:xfrm>
            <a:off x="3090518" y="332483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point 12 B1"/>
          <p:cNvSpPr/>
          <p:nvPr/>
        </p:nvSpPr>
        <p:spPr>
          <a:xfrm>
            <a:off x="3376270" y="332483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point 17 B1"/>
          <p:cNvSpPr/>
          <p:nvPr/>
        </p:nvSpPr>
        <p:spPr>
          <a:xfrm>
            <a:off x="3662022" y="3324830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rotation 3 A1"/>
          <p:cNvCxnSpPr/>
          <p:nvPr/>
        </p:nvCxnSpPr>
        <p:spPr>
          <a:xfrm rot="16200000" flipH="1">
            <a:off x="3303774" y="1821058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otation 4 A1"/>
          <p:cNvCxnSpPr/>
          <p:nvPr/>
        </p:nvCxnSpPr>
        <p:spPr>
          <a:xfrm rot="16200000" flipH="1">
            <a:off x="3583176" y="1821058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otation 5 A1"/>
          <p:cNvCxnSpPr/>
          <p:nvPr/>
        </p:nvCxnSpPr>
        <p:spPr>
          <a:xfrm rot="16200000" flipH="1">
            <a:off x="3850840" y="1821058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otation 6 A1"/>
          <p:cNvCxnSpPr/>
          <p:nvPr/>
        </p:nvCxnSpPr>
        <p:spPr>
          <a:xfrm rot="16200000" flipH="1">
            <a:off x="4116493" y="1821058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otation 2 A2"/>
          <p:cNvCxnSpPr/>
          <p:nvPr/>
        </p:nvCxnSpPr>
        <p:spPr>
          <a:xfrm rot="16200000" flipH="1">
            <a:off x="3036268" y="197028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otation 3 A2"/>
          <p:cNvCxnSpPr/>
          <p:nvPr/>
        </p:nvCxnSpPr>
        <p:spPr>
          <a:xfrm rot="16200000" flipH="1">
            <a:off x="3303351" y="197028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otation 4 A2"/>
          <p:cNvCxnSpPr/>
          <p:nvPr/>
        </p:nvCxnSpPr>
        <p:spPr>
          <a:xfrm rot="16200000" flipH="1">
            <a:off x="3576402" y="197028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otation 5 A2"/>
          <p:cNvCxnSpPr/>
          <p:nvPr/>
        </p:nvCxnSpPr>
        <p:spPr>
          <a:xfrm rot="16200000" flipH="1">
            <a:off x="3848234" y="197028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otation 2 B1"/>
          <p:cNvCxnSpPr/>
          <p:nvPr/>
        </p:nvCxnSpPr>
        <p:spPr>
          <a:xfrm rot="16200000" flipH="1">
            <a:off x="3037708" y="333880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otation 3 B1"/>
          <p:cNvCxnSpPr/>
          <p:nvPr/>
        </p:nvCxnSpPr>
        <p:spPr>
          <a:xfrm rot="16200000" flipH="1">
            <a:off x="3307585" y="333880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otation 4 B1"/>
          <p:cNvCxnSpPr/>
          <p:nvPr/>
        </p:nvCxnSpPr>
        <p:spPr>
          <a:xfrm rot="16200000" flipH="1">
            <a:off x="3580636" y="333880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otation 5 B1"/>
          <p:cNvCxnSpPr/>
          <p:nvPr/>
        </p:nvCxnSpPr>
        <p:spPr>
          <a:xfrm rot="16200000" flipH="1">
            <a:off x="3850514" y="333880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otation 2 B2"/>
          <p:cNvCxnSpPr/>
          <p:nvPr/>
        </p:nvCxnSpPr>
        <p:spPr>
          <a:xfrm rot="16200000" flipH="1">
            <a:off x="3034533" y="319248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otation 3 B2"/>
          <p:cNvCxnSpPr/>
          <p:nvPr/>
        </p:nvCxnSpPr>
        <p:spPr>
          <a:xfrm rot="16200000" flipH="1">
            <a:off x="3304410" y="319248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otation 4 B2"/>
          <p:cNvCxnSpPr/>
          <p:nvPr/>
        </p:nvCxnSpPr>
        <p:spPr>
          <a:xfrm rot="16200000" flipH="1">
            <a:off x="3580636" y="319248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otation 5 B2"/>
          <p:cNvCxnSpPr/>
          <p:nvPr/>
        </p:nvCxnSpPr>
        <p:spPr>
          <a:xfrm rot="16200000" flipH="1">
            <a:off x="3840989" y="319248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otation 6 B2"/>
          <p:cNvCxnSpPr/>
          <p:nvPr/>
        </p:nvCxnSpPr>
        <p:spPr>
          <a:xfrm rot="16200000" flipH="1">
            <a:off x="4123566" y="319248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marque 1 A"/>
          <p:cNvCxnSpPr/>
          <p:nvPr/>
        </p:nvCxnSpPr>
        <p:spPr>
          <a:xfrm rot="16200000" flipH="1">
            <a:off x="3215528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marque 2 A"/>
          <p:cNvCxnSpPr/>
          <p:nvPr/>
        </p:nvCxnSpPr>
        <p:spPr>
          <a:xfrm rot="16200000" flipH="1">
            <a:off x="3305553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marque 1 B"/>
          <p:cNvCxnSpPr/>
          <p:nvPr/>
        </p:nvCxnSpPr>
        <p:spPr>
          <a:xfrm rot="16200000" flipH="1">
            <a:off x="3125503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switch 8:6"/>
          <p:cNvSpPr/>
          <p:nvPr/>
        </p:nvSpPr>
        <p:spPr>
          <a:xfrm>
            <a:off x="8295251" y="1948129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8  6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switch 11:10"/>
          <p:cNvSpPr/>
          <p:nvPr/>
        </p:nvSpPr>
        <p:spPr>
          <a:xfrm>
            <a:off x="8295251" y="2090029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11 10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switch 16:12"/>
          <p:cNvSpPr/>
          <p:nvPr/>
        </p:nvSpPr>
        <p:spPr>
          <a:xfrm>
            <a:off x="8295251" y="2289119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16 12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switch 19:16"/>
          <p:cNvSpPr/>
          <p:nvPr/>
        </p:nvSpPr>
        <p:spPr>
          <a:xfrm>
            <a:off x="8295251" y="2475469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5" name="marque 3 A"/>
          <p:cNvCxnSpPr/>
          <p:nvPr/>
        </p:nvCxnSpPr>
        <p:spPr>
          <a:xfrm rot="16200000" flipH="1">
            <a:off x="3395578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marque 2B"/>
          <p:cNvCxnSpPr/>
          <p:nvPr/>
        </p:nvCxnSpPr>
        <p:spPr>
          <a:xfrm rot="16200000" flipH="1">
            <a:off x="3215528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marque 3 B"/>
          <p:cNvCxnSpPr/>
          <p:nvPr/>
        </p:nvCxnSpPr>
        <p:spPr>
          <a:xfrm rot="16200000" flipH="1">
            <a:off x="3305553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marque 4 A"/>
          <p:cNvCxnSpPr/>
          <p:nvPr/>
        </p:nvCxnSpPr>
        <p:spPr>
          <a:xfrm rot="16200000" flipH="1">
            <a:off x="3485603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marque 5 A"/>
          <p:cNvCxnSpPr/>
          <p:nvPr/>
        </p:nvCxnSpPr>
        <p:spPr>
          <a:xfrm rot="16200000" flipH="1">
            <a:off x="3575628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marque 4 B"/>
          <p:cNvCxnSpPr/>
          <p:nvPr/>
        </p:nvCxnSpPr>
        <p:spPr>
          <a:xfrm rot="16200000" flipH="1">
            <a:off x="3395578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marque 5 B"/>
          <p:cNvCxnSpPr/>
          <p:nvPr/>
        </p:nvCxnSpPr>
        <p:spPr>
          <a:xfrm rot="16200000" flipH="1">
            <a:off x="3485603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marque 6 A"/>
          <p:cNvCxnSpPr/>
          <p:nvPr/>
        </p:nvCxnSpPr>
        <p:spPr>
          <a:xfrm rot="16200000" flipH="1">
            <a:off x="3689978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marque 7 B"/>
          <p:cNvCxnSpPr/>
          <p:nvPr/>
        </p:nvCxnSpPr>
        <p:spPr>
          <a:xfrm rot="16200000" flipH="1">
            <a:off x="3575628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marque 7 A"/>
          <p:cNvCxnSpPr/>
          <p:nvPr/>
        </p:nvCxnSpPr>
        <p:spPr>
          <a:xfrm rot="16200000" flipH="1">
            <a:off x="3807503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marque 8 A"/>
          <p:cNvCxnSpPr/>
          <p:nvPr/>
        </p:nvCxnSpPr>
        <p:spPr>
          <a:xfrm rot="16200000" flipH="1">
            <a:off x="3937108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marque 6 B"/>
          <p:cNvCxnSpPr/>
          <p:nvPr/>
        </p:nvCxnSpPr>
        <p:spPr>
          <a:xfrm rot="16200000" flipH="1">
            <a:off x="3700454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marque 8 B"/>
          <p:cNvCxnSpPr/>
          <p:nvPr/>
        </p:nvCxnSpPr>
        <p:spPr>
          <a:xfrm rot="16200000" flipH="1">
            <a:off x="3828455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marque 9 A"/>
          <p:cNvCxnSpPr/>
          <p:nvPr/>
        </p:nvCxnSpPr>
        <p:spPr>
          <a:xfrm rot="16200000" flipH="1">
            <a:off x="4063538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marque 10 A"/>
          <p:cNvCxnSpPr/>
          <p:nvPr/>
        </p:nvCxnSpPr>
        <p:spPr>
          <a:xfrm rot="16200000" flipH="1">
            <a:off x="4193143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marque 9 B"/>
          <p:cNvCxnSpPr/>
          <p:nvPr/>
        </p:nvCxnSpPr>
        <p:spPr>
          <a:xfrm rot="16200000" flipH="1">
            <a:off x="3953281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marque 9 B"/>
          <p:cNvCxnSpPr/>
          <p:nvPr/>
        </p:nvCxnSpPr>
        <p:spPr>
          <a:xfrm rot="16200000" flipH="1">
            <a:off x="4078107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marque 11 A"/>
          <p:cNvCxnSpPr/>
          <p:nvPr/>
        </p:nvCxnSpPr>
        <p:spPr>
          <a:xfrm rot="16200000" flipH="1">
            <a:off x="4316398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marque 12 A"/>
          <p:cNvCxnSpPr/>
          <p:nvPr/>
        </p:nvCxnSpPr>
        <p:spPr>
          <a:xfrm rot="16200000" flipH="1">
            <a:off x="4446003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marque 13 A"/>
          <p:cNvCxnSpPr/>
          <p:nvPr/>
        </p:nvCxnSpPr>
        <p:spPr>
          <a:xfrm rot="16200000" flipH="1">
            <a:off x="4569258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marque 14 A"/>
          <p:cNvCxnSpPr/>
          <p:nvPr/>
        </p:nvCxnSpPr>
        <p:spPr>
          <a:xfrm rot="16200000" flipH="1">
            <a:off x="4828468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marque 15 A"/>
          <p:cNvCxnSpPr/>
          <p:nvPr/>
        </p:nvCxnSpPr>
        <p:spPr>
          <a:xfrm rot="16200000" flipH="1">
            <a:off x="4958073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marque 11 B"/>
          <p:cNvCxnSpPr/>
          <p:nvPr/>
        </p:nvCxnSpPr>
        <p:spPr>
          <a:xfrm rot="16200000" flipH="1">
            <a:off x="4206108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marque 16 A"/>
          <p:cNvCxnSpPr/>
          <p:nvPr/>
        </p:nvCxnSpPr>
        <p:spPr>
          <a:xfrm rot="16200000" flipH="1">
            <a:off x="5087676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marque 12 B"/>
          <p:cNvCxnSpPr/>
          <p:nvPr/>
        </p:nvCxnSpPr>
        <p:spPr>
          <a:xfrm rot="16200000" flipH="1">
            <a:off x="4337284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marque 13 B"/>
          <p:cNvCxnSpPr/>
          <p:nvPr/>
        </p:nvCxnSpPr>
        <p:spPr>
          <a:xfrm rot="16200000" flipH="1">
            <a:off x="4462110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marque 14 B"/>
          <p:cNvCxnSpPr/>
          <p:nvPr/>
        </p:nvCxnSpPr>
        <p:spPr>
          <a:xfrm rot="16200000" flipH="1">
            <a:off x="4586936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marque 15 B"/>
          <p:cNvCxnSpPr/>
          <p:nvPr/>
        </p:nvCxnSpPr>
        <p:spPr>
          <a:xfrm rot="16200000" flipH="1">
            <a:off x="4718111" y="28169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marque 20 A"/>
          <p:cNvCxnSpPr/>
          <p:nvPr/>
        </p:nvCxnSpPr>
        <p:spPr>
          <a:xfrm rot="16200000" flipH="1">
            <a:off x="4698863" y="239266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ZoneTexte 35"/>
          <p:cNvSpPr txBox="1"/>
          <p:nvPr/>
        </p:nvSpPr>
        <p:spPr>
          <a:xfrm>
            <a:off x="2554017" y="2968061"/>
            <a:ext cx="6270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smtClean="0">
                <a:latin typeface="Arial" pitchFamily="34" charset="0"/>
                <a:cs typeface="Arial" pitchFamily="34" charset="0"/>
              </a:rPr>
              <a:t>(zielone)</a:t>
            </a:r>
            <a:endParaRPr lang="fr-F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ZoneTexte 24"/>
          <p:cNvSpPr txBox="1"/>
          <p:nvPr/>
        </p:nvSpPr>
        <p:spPr>
          <a:xfrm>
            <a:off x="4715310" y="1099333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A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ZoneTexte 25"/>
          <p:cNvSpPr txBox="1"/>
          <p:nvPr/>
        </p:nvSpPr>
        <p:spPr>
          <a:xfrm>
            <a:off x="231896" y="1112033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B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Rectangle à coins arrondis 10"/>
          <p:cNvSpPr/>
          <p:nvPr/>
        </p:nvSpPr>
        <p:spPr>
          <a:xfrm>
            <a:off x="1483522" y="481448"/>
            <a:ext cx="5248800" cy="2468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" rIns="0" bIns="0" rtlCol="0" anchor="ctr" anchorCtr="0"/>
          <a:lstStyle/>
          <a:p>
            <a:r>
              <a:rPr lang="pl-PL" sz="1200" dirty="0" smtClean="0">
                <a:solidFill>
                  <a:schemeClr val="tx1"/>
                </a:solidFill>
                <a:latin typeface="Impact" pitchFamily="34" charset="0"/>
              </a:rPr>
              <a:t>Brasilia Open</a:t>
            </a:r>
            <a:endParaRPr lang="fr-FR" sz="1200" dirty="0" smtClean="0">
              <a:solidFill>
                <a:schemeClr val="tx1"/>
              </a:solidFill>
              <a:latin typeface="Impact" pitchFamily="34" charset="0"/>
              <a:cs typeface="Arial" pitchFamily="34" charset="0"/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8" name="Rectangle à coins arrondis 11"/>
          <p:cNvSpPr/>
          <p:nvPr/>
        </p:nvSpPr>
        <p:spPr>
          <a:xfrm>
            <a:off x="591936" y="831626"/>
            <a:ext cx="423135" cy="2148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Rectangle à coins arrondis 12"/>
          <p:cNvSpPr/>
          <p:nvPr/>
        </p:nvSpPr>
        <p:spPr>
          <a:xfrm>
            <a:off x="1710002" y="831626"/>
            <a:ext cx="856576" cy="2154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Brasilia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à coins arrondis 14"/>
          <p:cNvSpPr/>
          <p:nvPr/>
        </p:nvSpPr>
        <p:spPr>
          <a:xfrm>
            <a:off x="3582210" y="831626"/>
            <a:ext cx="214314" cy="2148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Rectangle à coins arrondis 15"/>
          <p:cNvSpPr/>
          <p:nvPr/>
        </p:nvSpPr>
        <p:spPr>
          <a:xfrm>
            <a:off x="4120328" y="831626"/>
            <a:ext cx="576064" cy="2296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l-PL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fr-FR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0</a:t>
            </a:r>
            <a:r>
              <a:rPr lang="pl-PL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fr-FR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1</a:t>
            </a:r>
            <a:r>
              <a:rPr lang="pl-PL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à coins arrondis 21"/>
          <p:cNvSpPr/>
          <p:nvPr/>
        </p:nvSpPr>
        <p:spPr>
          <a:xfrm>
            <a:off x="5189337" y="1119658"/>
            <a:ext cx="2603399" cy="2143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Schwaiger       Schwaiger 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Rectangle à coins arrondis 22"/>
          <p:cNvSpPr/>
          <p:nvPr/>
        </p:nvSpPr>
        <p:spPr>
          <a:xfrm>
            <a:off x="3741076" y="1146019"/>
            <a:ext cx="519686" cy="1583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B  R  A</a:t>
            </a:r>
            <a:endParaRPr lang="fr-FR" sz="14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4" name="Rectangle à coins arrondis 23"/>
          <p:cNvSpPr/>
          <p:nvPr/>
        </p:nvSpPr>
        <p:spPr>
          <a:xfrm>
            <a:off x="8232404" y="1145068"/>
            <a:ext cx="533678" cy="1559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A  U  T</a:t>
            </a:r>
            <a:endParaRPr lang="fr-FR" sz="14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25" name="Groupe 31"/>
          <p:cNvGrpSpPr/>
          <p:nvPr/>
        </p:nvGrpSpPr>
        <p:grpSpPr>
          <a:xfrm>
            <a:off x="5609639" y="879896"/>
            <a:ext cx="102417" cy="102417"/>
            <a:chOff x="5310510" y="3970630"/>
            <a:chExt cx="142876" cy="142876"/>
          </a:xfrm>
          <a:noFill/>
        </p:grpSpPr>
        <p:cxnSp>
          <p:nvCxnSpPr>
            <p:cNvPr id="126" name="Connecteur droit 29"/>
            <p:cNvCxnSpPr/>
            <p:nvPr/>
          </p:nvCxnSpPr>
          <p:spPr>
            <a:xfrm rot="16200000" flipH="1">
              <a:off x="5310510" y="3970630"/>
              <a:ext cx="142876" cy="142876"/>
            </a:xfrm>
            <a:prstGeom prst="line">
              <a:avLst/>
            </a:prstGeom>
            <a:grp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30"/>
            <p:cNvCxnSpPr/>
            <p:nvPr/>
          </p:nvCxnSpPr>
          <p:spPr>
            <a:xfrm flipH="1">
              <a:off x="5310510" y="3970630"/>
              <a:ext cx="142876" cy="142876"/>
            </a:xfrm>
            <a:prstGeom prst="line">
              <a:avLst/>
            </a:prstGeom>
            <a:grp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e 32"/>
          <p:cNvGrpSpPr/>
          <p:nvPr/>
        </p:nvGrpSpPr>
        <p:grpSpPr>
          <a:xfrm>
            <a:off x="6167886" y="864656"/>
            <a:ext cx="112682" cy="112682"/>
            <a:chOff x="5342400" y="3960000"/>
            <a:chExt cx="142876" cy="142876"/>
          </a:xfrm>
          <a:noFill/>
        </p:grpSpPr>
        <p:cxnSp>
          <p:nvCxnSpPr>
            <p:cNvPr id="129" name="Connecteur droit 33"/>
            <p:cNvCxnSpPr/>
            <p:nvPr/>
          </p:nvCxnSpPr>
          <p:spPr>
            <a:xfrm rot="16200000" flipH="1">
              <a:off x="5342400" y="3960000"/>
              <a:ext cx="142876" cy="142876"/>
            </a:xfrm>
            <a:prstGeom prst="line">
              <a:avLst/>
            </a:prstGeom>
            <a:grp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34"/>
            <p:cNvCxnSpPr/>
            <p:nvPr/>
          </p:nvCxnSpPr>
          <p:spPr>
            <a:xfrm flipH="1">
              <a:off x="5342400" y="3960000"/>
              <a:ext cx="142876" cy="142876"/>
            </a:xfrm>
            <a:prstGeom prst="line">
              <a:avLst/>
            </a:prstGeom>
            <a:grp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e 35"/>
          <p:cNvGrpSpPr/>
          <p:nvPr/>
        </p:nvGrpSpPr>
        <p:grpSpPr>
          <a:xfrm>
            <a:off x="7464100" y="866165"/>
            <a:ext cx="108528" cy="108528"/>
            <a:chOff x="5342400" y="3960000"/>
            <a:chExt cx="142876" cy="142876"/>
          </a:xfrm>
          <a:noFill/>
        </p:grpSpPr>
        <p:cxnSp>
          <p:nvCxnSpPr>
            <p:cNvPr id="132" name="Connecteur droit 36"/>
            <p:cNvCxnSpPr/>
            <p:nvPr/>
          </p:nvCxnSpPr>
          <p:spPr>
            <a:xfrm rot="16200000" flipH="1">
              <a:off x="5342400" y="3960000"/>
              <a:ext cx="142876" cy="142876"/>
            </a:xfrm>
            <a:prstGeom prst="line">
              <a:avLst/>
            </a:prstGeom>
            <a:grp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37"/>
            <p:cNvCxnSpPr/>
            <p:nvPr/>
          </p:nvCxnSpPr>
          <p:spPr>
            <a:xfrm flipH="1">
              <a:off x="5342400" y="3960000"/>
              <a:ext cx="142876" cy="142876"/>
            </a:xfrm>
            <a:prstGeom prst="line">
              <a:avLst/>
            </a:prstGeom>
            <a:grp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Rectangle à coins arrondis 38"/>
          <p:cNvSpPr/>
          <p:nvPr/>
        </p:nvSpPr>
        <p:spPr>
          <a:xfrm>
            <a:off x="764618" y="1119658"/>
            <a:ext cx="2529560" cy="2143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Larissa        Juliana</a:t>
            </a:r>
            <a:endParaRPr lang="fr-F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switch 19:16"/>
          <p:cNvSpPr/>
          <p:nvPr/>
        </p:nvSpPr>
        <p:spPr>
          <a:xfrm>
            <a:off x="8319050" y="2642158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switch 19:16"/>
          <p:cNvSpPr/>
          <p:nvPr/>
        </p:nvSpPr>
        <p:spPr>
          <a:xfrm>
            <a:off x="8309524" y="2813626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</a:t>
            </a:r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switch 19:16"/>
          <p:cNvSpPr/>
          <p:nvPr/>
        </p:nvSpPr>
        <p:spPr>
          <a:xfrm>
            <a:off x="8309524" y="2980331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28 28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switch 19:16"/>
          <p:cNvSpPr/>
          <p:nvPr/>
        </p:nvSpPr>
        <p:spPr>
          <a:xfrm>
            <a:off x="8309524" y="3147036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31</a:t>
            </a:r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switch 19:16"/>
          <p:cNvSpPr/>
          <p:nvPr/>
        </p:nvSpPr>
        <p:spPr>
          <a:xfrm>
            <a:off x="8309524" y="3313741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35 35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switch 19:16"/>
          <p:cNvSpPr/>
          <p:nvPr/>
        </p:nvSpPr>
        <p:spPr>
          <a:xfrm>
            <a:off x="8309524" y="3485209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39</a:t>
            </a:r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38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switch 19:16"/>
          <p:cNvSpPr/>
          <p:nvPr/>
        </p:nvSpPr>
        <p:spPr>
          <a:xfrm>
            <a:off x="8314287" y="3647151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42 42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2" name="marque 13 A"/>
          <p:cNvCxnSpPr/>
          <p:nvPr/>
        </p:nvCxnSpPr>
        <p:spPr>
          <a:xfrm rot="16200000" flipH="1">
            <a:off x="5226536" y="239741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marque 14 A"/>
          <p:cNvCxnSpPr/>
          <p:nvPr/>
        </p:nvCxnSpPr>
        <p:spPr>
          <a:xfrm rot="16200000" flipH="1">
            <a:off x="5485746" y="239741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marque 15 A"/>
          <p:cNvCxnSpPr/>
          <p:nvPr/>
        </p:nvCxnSpPr>
        <p:spPr>
          <a:xfrm rot="16200000" flipH="1">
            <a:off x="5615351" y="239741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marque 16 A"/>
          <p:cNvCxnSpPr/>
          <p:nvPr/>
        </p:nvCxnSpPr>
        <p:spPr>
          <a:xfrm rot="16200000" flipH="1">
            <a:off x="5744954" y="239741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marque 20 A"/>
          <p:cNvCxnSpPr/>
          <p:nvPr/>
        </p:nvCxnSpPr>
        <p:spPr>
          <a:xfrm rot="16200000" flipH="1">
            <a:off x="5356141" y="239741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marque 13 A"/>
          <p:cNvCxnSpPr/>
          <p:nvPr/>
        </p:nvCxnSpPr>
        <p:spPr>
          <a:xfrm rot="16200000" flipH="1">
            <a:off x="5860015" y="239265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marque 14 A"/>
          <p:cNvCxnSpPr/>
          <p:nvPr/>
        </p:nvCxnSpPr>
        <p:spPr>
          <a:xfrm rot="16200000" flipH="1">
            <a:off x="6119225" y="239265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marque 15 A"/>
          <p:cNvCxnSpPr/>
          <p:nvPr/>
        </p:nvCxnSpPr>
        <p:spPr>
          <a:xfrm rot="16200000" flipH="1">
            <a:off x="6248830" y="239265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marque 16 A"/>
          <p:cNvCxnSpPr/>
          <p:nvPr/>
        </p:nvCxnSpPr>
        <p:spPr>
          <a:xfrm rot="16200000" flipH="1">
            <a:off x="6378433" y="239265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marque 20 A"/>
          <p:cNvCxnSpPr/>
          <p:nvPr/>
        </p:nvCxnSpPr>
        <p:spPr>
          <a:xfrm rot="16200000" flipH="1">
            <a:off x="5989620" y="239265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marque 13 A"/>
          <p:cNvCxnSpPr/>
          <p:nvPr/>
        </p:nvCxnSpPr>
        <p:spPr>
          <a:xfrm rot="16200000" flipH="1">
            <a:off x="4845496" y="282608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marque 14 A"/>
          <p:cNvCxnSpPr/>
          <p:nvPr/>
        </p:nvCxnSpPr>
        <p:spPr>
          <a:xfrm rot="16200000" flipH="1">
            <a:off x="5104706" y="282608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marque 15 A"/>
          <p:cNvCxnSpPr/>
          <p:nvPr/>
        </p:nvCxnSpPr>
        <p:spPr>
          <a:xfrm rot="16200000" flipH="1">
            <a:off x="5234311" y="282608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marque 16 A"/>
          <p:cNvCxnSpPr/>
          <p:nvPr/>
        </p:nvCxnSpPr>
        <p:spPr>
          <a:xfrm rot="16200000" flipH="1">
            <a:off x="5363914" y="282608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marque 20 A"/>
          <p:cNvCxnSpPr/>
          <p:nvPr/>
        </p:nvCxnSpPr>
        <p:spPr>
          <a:xfrm rot="16200000" flipH="1">
            <a:off x="4975101" y="282608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marque 13 A"/>
          <p:cNvCxnSpPr/>
          <p:nvPr/>
        </p:nvCxnSpPr>
        <p:spPr>
          <a:xfrm rot="16200000" flipH="1">
            <a:off x="6503020" y="239265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marque 14 A"/>
          <p:cNvCxnSpPr/>
          <p:nvPr/>
        </p:nvCxnSpPr>
        <p:spPr>
          <a:xfrm rot="16200000" flipH="1">
            <a:off x="6762230" y="239265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marque 15 A"/>
          <p:cNvCxnSpPr/>
          <p:nvPr/>
        </p:nvCxnSpPr>
        <p:spPr>
          <a:xfrm rot="16200000" flipH="1">
            <a:off x="6891835" y="239265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marque 16 A"/>
          <p:cNvCxnSpPr/>
          <p:nvPr/>
        </p:nvCxnSpPr>
        <p:spPr>
          <a:xfrm rot="16200000" flipH="1">
            <a:off x="7021438" y="239265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marque 20 A"/>
          <p:cNvCxnSpPr/>
          <p:nvPr/>
        </p:nvCxnSpPr>
        <p:spPr>
          <a:xfrm rot="16200000" flipH="1">
            <a:off x="6632625" y="239265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marque 13 A"/>
          <p:cNvCxnSpPr/>
          <p:nvPr/>
        </p:nvCxnSpPr>
        <p:spPr>
          <a:xfrm rot="16200000" flipH="1">
            <a:off x="5469449" y="282608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marque 14 A"/>
          <p:cNvCxnSpPr/>
          <p:nvPr/>
        </p:nvCxnSpPr>
        <p:spPr>
          <a:xfrm rot="16200000" flipH="1">
            <a:off x="5728659" y="282608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marque 15 A"/>
          <p:cNvCxnSpPr/>
          <p:nvPr/>
        </p:nvCxnSpPr>
        <p:spPr>
          <a:xfrm rot="16200000" flipH="1">
            <a:off x="5858264" y="282608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marque 16 A"/>
          <p:cNvCxnSpPr/>
          <p:nvPr/>
        </p:nvCxnSpPr>
        <p:spPr>
          <a:xfrm rot="16200000" flipH="1">
            <a:off x="5987867" y="282608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marque 20 A"/>
          <p:cNvCxnSpPr/>
          <p:nvPr/>
        </p:nvCxnSpPr>
        <p:spPr>
          <a:xfrm rot="16200000" flipH="1">
            <a:off x="5599054" y="282608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marque 13 A"/>
          <p:cNvCxnSpPr/>
          <p:nvPr/>
        </p:nvCxnSpPr>
        <p:spPr>
          <a:xfrm rot="16200000" flipH="1">
            <a:off x="6102928" y="281179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marque 14 A"/>
          <p:cNvCxnSpPr/>
          <p:nvPr/>
        </p:nvCxnSpPr>
        <p:spPr>
          <a:xfrm rot="16200000" flipH="1">
            <a:off x="6362138" y="281179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marque 15 A"/>
          <p:cNvCxnSpPr/>
          <p:nvPr/>
        </p:nvCxnSpPr>
        <p:spPr>
          <a:xfrm rot="16200000" flipH="1">
            <a:off x="6491743" y="281179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marque 16 A"/>
          <p:cNvCxnSpPr/>
          <p:nvPr/>
        </p:nvCxnSpPr>
        <p:spPr>
          <a:xfrm rot="16200000" flipH="1">
            <a:off x="6621346" y="281179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marque 20 A"/>
          <p:cNvCxnSpPr/>
          <p:nvPr/>
        </p:nvCxnSpPr>
        <p:spPr>
          <a:xfrm rot="16200000" flipH="1">
            <a:off x="6232533" y="281179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marque 13 A"/>
          <p:cNvCxnSpPr/>
          <p:nvPr/>
        </p:nvCxnSpPr>
        <p:spPr>
          <a:xfrm rot="16200000" flipH="1">
            <a:off x="7136499" y="239741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marque 14 A"/>
          <p:cNvCxnSpPr/>
          <p:nvPr/>
        </p:nvCxnSpPr>
        <p:spPr>
          <a:xfrm rot="16200000" flipH="1">
            <a:off x="7395709" y="239741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marque 15 A"/>
          <p:cNvCxnSpPr/>
          <p:nvPr/>
        </p:nvCxnSpPr>
        <p:spPr>
          <a:xfrm rot="16200000" flipH="1">
            <a:off x="7525314" y="239741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marque 16 A"/>
          <p:cNvCxnSpPr/>
          <p:nvPr/>
        </p:nvCxnSpPr>
        <p:spPr>
          <a:xfrm rot="16200000" flipH="1">
            <a:off x="7654917" y="239741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marque 20 A"/>
          <p:cNvCxnSpPr/>
          <p:nvPr/>
        </p:nvCxnSpPr>
        <p:spPr>
          <a:xfrm rot="16200000" flipH="1">
            <a:off x="7266104" y="239741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marque 13 A"/>
          <p:cNvCxnSpPr/>
          <p:nvPr/>
        </p:nvCxnSpPr>
        <p:spPr>
          <a:xfrm rot="16200000" flipH="1">
            <a:off x="7774177" y="239040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marque 14 A"/>
          <p:cNvCxnSpPr/>
          <p:nvPr/>
        </p:nvCxnSpPr>
        <p:spPr>
          <a:xfrm rot="16200000" flipH="1">
            <a:off x="8033387" y="239040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marque 15 A"/>
          <p:cNvCxnSpPr/>
          <p:nvPr/>
        </p:nvCxnSpPr>
        <p:spPr>
          <a:xfrm rot="16200000" flipH="1">
            <a:off x="6762232" y="281739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marque 16 A"/>
          <p:cNvCxnSpPr/>
          <p:nvPr/>
        </p:nvCxnSpPr>
        <p:spPr>
          <a:xfrm rot="16200000" flipH="1">
            <a:off x="6891835" y="281739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marque 20 A"/>
          <p:cNvCxnSpPr/>
          <p:nvPr/>
        </p:nvCxnSpPr>
        <p:spPr>
          <a:xfrm rot="16200000" flipH="1">
            <a:off x="7903782" y="239040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marque 13 A"/>
          <p:cNvCxnSpPr/>
          <p:nvPr/>
        </p:nvCxnSpPr>
        <p:spPr>
          <a:xfrm rot="16200000" flipH="1">
            <a:off x="6998372" y="2816560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marque 14 A"/>
          <p:cNvCxnSpPr/>
          <p:nvPr/>
        </p:nvCxnSpPr>
        <p:spPr>
          <a:xfrm rot="16200000" flipH="1">
            <a:off x="7257582" y="2816560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marque 15 A"/>
          <p:cNvCxnSpPr/>
          <p:nvPr/>
        </p:nvCxnSpPr>
        <p:spPr>
          <a:xfrm rot="16200000" flipH="1">
            <a:off x="7387187" y="2816560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marque 16 A"/>
          <p:cNvCxnSpPr/>
          <p:nvPr/>
        </p:nvCxnSpPr>
        <p:spPr>
          <a:xfrm rot="16200000" flipH="1">
            <a:off x="7516790" y="2816560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marque 20 A"/>
          <p:cNvCxnSpPr/>
          <p:nvPr/>
        </p:nvCxnSpPr>
        <p:spPr>
          <a:xfrm rot="16200000" flipH="1">
            <a:off x="7127977" y="2816560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marque 14 A"/>
          <p:cNvCxnSpPr/>
          <p:nvPr/>
        </p:nvCxnSpPr>
        <p:spPr>
          <a:xfrm rot="16200000" flipH="1">
            <a:off x="7771970" y="281178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marque 15 A"/>
          <p:cNvCxnSpPr/>
          <p:nvPr/>
        </p:nvCxnSpPr>
        <p:spPr>
          <a:xfrm rot="16200000" flipH="1">
            <a:off x="7901575" y="281178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marque 16 A"/>
          <p:cNvCxnSpPr/>
          <p:nvPr/>
        </p:nvCxnSpPr>
        <p:spPr>
          <a:xfrm rot="16200000" flipH="1">
            <a:off x="8031178" y="281178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marque 20 A"/>
          <p:cNvCxnSpPr/>
          <p:nvPr/>
        </p:nvCxnSpPr>
        <p:spPr>
          <a:xfrm rot="16200000" flipH="1">
            <a:off x="7642365" y="281178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point 1  B2"/>
          <p:cNvSpPr/>
          <p:nvPr/>
        </p:nvSpPr>
        <p:spPr>
          <a:xfrm>
            <a:off x="4138105" y="3179781"/>
            <a:ext cx="343617" cy="155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point 3 B1"/>
          <p:cNvSpPr/>
          <p:nvPr/>
        </p:nvSpPr>
        <p:spPr>
          <a:xfrm>
            <a:off x="4120329" y="3315305"/>
            <a:ext cx="361394" cy="165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3" name="rotation 1 B1"/>
          <p:cNvCxnSpPr/>
          <p:nvPr/>
        </p:nvCxnSpPr>
        <p:spPr>
          <a:xfrm rot="16200000" flipH="1">
            <a:off x="4389970" y="33356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rotation 1 B2"/>
          <p:cNvCxnSpPr/>
          <p:nvPr/>
        </p:nvCxnSpPr>
        <p:spPr>
          <a:xfrm rot="16200000" flipH="1">
            <a:off x="4389970" y="318295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point 5 B2"/>
          <p:cNvSpPr/>
          <p:nvPr/>
        </p:nvSpPr>
        <p:spPr>
          <a:xfrm>
            <a:off x="4382074" y="3186131"/>
            <a:ext cx="365208" cy="152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point 8 B2"/>
          <p:cNvSpPr/>
          <p:nvPr/>
        </p:nvSpPr>
        <p:spPr>
          <a:xfrm>
            <a:off x="4636076" y="3186130"/>
            <a:ext cx="374744" cy="140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point 11 B2"/>
          <p:cNvSpPr/>
          <p:nvPr/>
        </p:nvSpPr>
        <p:spPr>
          <a:xfrm>
            <a:off x="4995520" y="3186131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34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point 14 B2"/>
          <p:cNvSpPr/>
          <p:nvPr/>
        </p:nvSpPr>
        <p:spPr>
          <a:xfrm>
            <a:off x="5281272" y="3186131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38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point 6 B1"/>
          <p:cNvSpPr/>
          <p:nvPr/>
        </p:nvSpPr>
        <p:spPr>
          <a:xfrm>
            <a:off x="4398403" y="3321655"/>
            <a:ext cx="361579" cy="13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0" name="point 10 B1"/>
          <p:cNvSpPr/>
          <p:nvPr/>
        </p:nvSpPr>
        <p:spPr>
          <a:xfrm>
            <a:off x="4722468" y="3321655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point 12 B1"/>
          <p:cNvSpPr/>
          <p:nvPr/>
        </p:nvSpPr>
        <p:spPr>
          <a:xfrm>
            <a:off x="4995520" y="3321655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2" name="point 17 B1"/>
          <p:cNvSpPr/>
          <p:nvPr/>
        </p:nvSpPr>
        <p:spPr>
          <a:xfrm>
            <a:off x="3941422" y="3328005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3" name="rotation 2 B1"/>
          <p:cNvCxnSpPr/>
          <p:nvPr/>
        </p:nvCxnSpPr>
        <p:spPr>
          <a:xfrm rot="16200000" flipH="1">
            <a:off x="4656958" y="33356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rotation 3 B1"/>
          <p:cNvCxnSpPr/>
          <p:nvPr/>
        </p:nvCxnSpPr>
        <p:spPr>
          <a:xfrm rot="16200000" flipH="1">
            <a:off x="4926835" y="33356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rotation 4 B1"/>
          <p:cNvCxnSpPr/>
          <p:nvPr/>
        </p:nvCxnSpPr>
        <p:spPr>
          <a:xfrm rot="16200000" flipH="1">
            <a:off x="5199886" y="33356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rotation 5 B1"/>
          <p:cNvCxnSpPr/>
          <p:nvPr/>
        </p:nvCxnSpPr>
        <p:spPr>
          <a:xfrm rot="16200000" flipH="1">
            <a:off x="4117214" y="332928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rotation 2 B2"/>
          <p:cNvCxnSpPr/>
          <p:nvPr/>
        </p:nvCxnSpPr>
        <p:spPr>
          <a:xfrm rot="16200000" flipH="1">
            <a:off x="4653783" y="318930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rotation 3 B2"/>
          <p:cNvCxnSpPr/>
          <p:nvPr/>
        </p:nvCxnSpPr>
        <p:spPr>
          <a:xfrm rot="16200000" flipH="1">
            <a:off x="4923660" y="318930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rotation 4 B2"/>
          <p:cNvCxnSpPr/>
          <p:nvPr/>
        </p:nvCxnSpPr>
        <p:spPr>
          <a:xfrm rot="16200000" flipH="1">
            <a:off x="5199886" y="318930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rotation 5 B2"/>
          <p:cNvCxnSpPr/>
          <p:nvPr/>
        </p:nvCxnSpPr>
        <p:spPr>
          <a:xfrm rot="16200000" flipH="1">
            <a:off x="5460239" y="318930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rotation 1 B1"/>
          <p:cNvCxnSpPr/>
          <p:nvPr/>
        </p:nvCxnSpPr>
        <p:spPr>
          <a:xfrm rot="16200000" flipH="1">
            <a:off x="4102386" y="197611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point 5 B2"/>
          <p:cNvSpPr/>
          <p:nvPr/>
        </p:nvSpPr>
        <p:spPr>
          <a:xfrm>
            <a:off x="4136432" y="1810741"/>
            <a:ext cx="381010" cy="158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point 8 B2"/>
          <p:cNvSpPr/>
          <p:nvPr/>
        </p:nvSpPr>
        <p:spPr>
          <a:xfrm>
            <a:off x="4401124" y="1826617"/>
            <a:ext cx="355848" cy="135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4" name="point 11 B2"/>
          <p:cNvSpPr/>
          <p:nvPr/>
        </p:nvSpPr>
        <p:spPr>
          <a:xfrm>
            <a:off x="4720636" y="1826617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point 14 B2"/>
          <p:cNvSpPr/>
          <p:nvPr/>
        </p:nvSpPr>
        <p:spPr>
          <a:xfrm>
            <a:off x="4993688" y="1826617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33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point 6 B1"/>
          <p:cNvSpPr/>
          <p:nvPr/>
        </p:nvSpPr>
        <p:spPr>
          <a:xfrm>
            <a:off x="4136432" y="1962141"/>
            <a:ext cx="345290" cy="165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point 10 B1"/>
          <p:cNvSpPr/>
          <p:nvPr/>
        </p:nvSpPr>
        <p:spPr>
          <a:xfrm>
            <a:off x="4472984" y="1962141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point 12 B1"/>
          <p:cNvSpPr/>
          <p:nvPr/>
        </p:nvSpPr>
        <p:spPr>
          <a:xfrm>
            <a:off x="4726986" y="1962141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9" name="rotation 2 B1"/>
          <p:cNvCxnSpPr/>
          <p:nvPr/>
        </p:nvCxnSpPr>
        <p:spPr>
          <a:xfrm rot="16200000" flipH="1">
            <a:off x="4369374" y="197611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rotation 3 B1"/>
          <p:cNvCxnSpPr/>
          <p:nvPr/>
        </p:nvCxnSpPr>
        <p:spPr>
          <a:xfrm rot="16200000" flipH="1">
            <a:off x="4639251" y="197611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rotation 4 B1"/>
          <p:cNvCxnSpPr/>
          <p:nvPr/>
        </p:nvCxnSpPr>
        <p:spPr>
          <a:xfrm rot="16200000" flipH="1">
            <a:off x="4912302" y="197611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rotation 2 B2"/>
          <p:cNvCxnSpPr/>
          <p:nvPr/>
        </p:nvCxnSpPr>
        <p:spPr>
          <a:xfrm rot="16200000" flipH="1">
            <a:off x="4366199" y="1829792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rotation 3 B2"/>
          <p:cNvCxnSpPr/>
          <p:nvPr/>
        </p:nvCxnSpPr>
        <p:spPr>
          <a:xfrm rot="16200000" flipH="1">
            <a:off x="4636076" y="1829792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rotation 4 B2"/>
          <p:cNvCxnSpPr/>
          <p:nvPr/>
        </p:nvCxnSpPr>
        <p:spPr>
          <a:xfrm rot="16200000" flipH="1">
            <a:off x="4912302" y="1829792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rotation 5 B2"/>
          <p:cNvCxnSpPr/>
          <p:nvPr/>
        </p:nvCxnSpPr>
        <p:spPr>
          <a:xfrm rot="16200000" flipH="1">
            <a:off x="5172655" y="1829792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point 8 B2"/>
          <p:cNvSpPr/>
          <p:nvPr/>
        </p:nvSpPr>
        <p:spPr>
          <a:xfrm>
            <a:off x="5460078" y="3198830"/>
            <a:ext cx="374744" cy="140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42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point 6 B1"/>
          <p:cNvSpPr/>
          <p:nvPr/>
        </p:nvSpPr>
        <p:spPr>
          <a:xfrm>
            <a:off x="5222405" y="3334355"/>
            <a:ext cx="361579" cy="13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point 10 B1"/>
          <p:cNvSpPr/>
          <p:nvPr/>
        </p:nvSpPr>
        <p:spPr>
          <a:xfrm>
            <a:off x="5546470" y="3334355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44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9" name="rotation 2 B1"/>
          <p:cNvCxnSpPr/>
          <p:nvPr/>
        </p:nvCxnSpPr>
        <p:spPr>
          <a:xfrm rot="16200000" flipH="1">
            <a:off x="5480960" y="33483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rotation 3 B1"/>
          <p:cNvCxnSpPr/>
          <p:nvPr/>
        </p:nvCxnSpPr>
        <p:spPr>
          <a:xfrm rot="16200000" flipH="1">
            <a:off x="5750837" y="3348331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rotation 3 B2"/>
          <p:cNvCxnSpPr/>
          <p:nvPr/>
        </p:nvCxnSpPr>
        <p:spPr>
          <a:xfrm rot="16200000" flipH="1">
            <a:off x="5747662" y="3202006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point 8 B2"/>
          <p:cNvSpPr/>
          <p:nvPr/>
        </p:nvSpPr>
        <p:spPr>
          <a:xfrm>
            <a:off x="5182270" y="1819858"/>
            <a:ext cx="374744" cy="140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" name="point 11 B2"/>
          <p:cNvSpPr/>
          <p:nvPr/>
        </p:nvSpPr>
        <p:spPr>
          <a:xfrm>
            <a:off x="5541714" y="1819859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4" name="point 6 B1"/>
          <p:cNvSpPr/>
          <p:nvPr/>
        </p:nvSpPr>
        <p:spPr>
          <a:xfrm>
            <a:off x="4938247" y="1974433"/>
            <a:ext cx="361579" cy="13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35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" name="point 10 B1"/>
          <p:cNvSpPr/>
          <p:nvPr/>
        </p:nvSpPr>
        <p:spPr>
          <a:xfrm>
            <a:off x="5262312" y="1974433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39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point 12 B1"/>
          <p:cNvSpPr/>
          <p:nvPr/>
        </p:nvSpPr>
        <p:spPr>
          <a:xfrm>
            <a:off x="5535364" y="1974433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43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7" name="rotation 2 B1"/>
          <p:cNvCxnSpPr/>
          <p:nvPr/>
        </p:nvCxnSpPr>
        <p:spPr>
          <a:xfrm rot="16200000" flipH="1">
            <a:off x="5196802" y="198840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rotation 3 B1"/>
          <p:cNvCxnSpPr/>
          <p:nvPr/>
        </p:nvCxnSpPr>
        <p:spPr>
          <a:xfrm rot="16200000" flipH="1">
            <a:off x="5466679" y="198840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rotation 4 B1"/>
          <p:cNvCxnSpPr/>
          <p:nvPr/>
        </p:nvCxnSpPr>
        <p:spPr>
          <a:xfrm rot="16200000" flipH="1">
            <a:off x="5739730" y="198840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rotation 3 B2"/>
          <p:cNvCxnSpPr/>
          <p:nvPr/>
        </p:nvCxnSpPr>
        <p:spPr>
          <a:xfrm rot="16200000" flipH="1">
            <a:off x="5463504" y="1842084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rotation 4 B2"/>
          <p:cNvCxnSpPr/>
          <p:nvPr/>
        </p:nvCxnSpPr>
        <p:spPr>
          <a:xfrm rot="16200000" flipH="1">
            <a:off x="5739730" y="1842084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rotation 4 B2"/>
          <p:cNvCxnSpPr/>
          <p:nvPr/>
        </p:nvCxnSpPr>
        <p:spPr>
          <a:xfrm rot="16200000" flipH="1">
            <a:off x="6000080" y="1823034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7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4" y="6021288"/>
            <a:ext cx="799406" cy="836712"/>
          </a:xfrm>
          <a:prstGeom prst="rect">
            <a:avLst/>
          </a:prstGeom>
        </p:spPr>
      </p:pic>
      <p:pic>
        <p:nvPicPr>
          <p:cNvPr id="7" name="Obraz 6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69209"/>
            <a:ext cx="1999323" cy="688791"/>
          </a:xfrm>
          <a:prstGeom prst="rect">
            <a:avLst/>
          </a:prstGeom>
        </p:spPr>
      </p:pic>
      <p:pic>
        <p:nvPicPr>
          <p:cNvPr id="9" name="Image 1">
            <a:hlinkClick r:id="rId5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8" y="0"/>
            <a:ext cx="1085822" cy="675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70"/>
          <a:stretch/>
        </p:blipFill>
        <p:spPr>
          <a:xfrm>
            <a:off x="272298" y="1268760"/>
            <a:ext cx="8676456" cy="13613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1699200" y="428604"/>
            <a:ext cx="3196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ea typeface="+mj-ea"/>
                <a:cs typeface="Segoe UI" pitchFamily="34" charset="0"/>
              </a:rPr>
              <a:t>PRZED ROZPOCZĘCIEM SPOTKANIA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378800" y="360002"/>
            <a:ext cx="341760" cy="492443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ea typeface="+mj-ea"/>
                <a:cs typeface="Segoe UI" pitchFamily="34" charset="0"/>
              </a:rPr>
              <a:t>1</a:t>
            </a:r>
          </a:p>
        </p:txBody>
      </p:sp>
      <p:sp>
        <p:nvSpPr>
          <p:cNvPr id="10" name="ZoneTexte 25"/>
          <p:cNvSpPr txBox="1"/>
          <p:nvPr/>
        </p:nvSpPr>
        <p:spPr>
          <a:xfrm>
            <a:off x="2000234" y="880413"/>
            <a:ext cx="317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___ W </a:t>
            </a:r>
            <a:r>
              <a:rPr lang="fr-FR" sz="1200" b="1" dirty="0" err="1" smtClean="0"/>
              <a:t>górnej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części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pierwszej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strony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protokołu</a:t>
            </a:r>
            <a:endParaRPr lang="fr-FR" sz="1200" b="1" dirty="0"/>
          </a:p>
        </p:txBody>
      </p:sp>
      <p:sp>
        <p:nvSpPr>
          <p:cNvPr id="12" name="Rectangle à coins arrondis 10"/>
          <p:cNvSpPr/>
          <p:nvPr/>
        </p:nvSpPr>
        <p:spPr>
          <a:xfrm>
            <a:off x="1609216" y="1669450"/>
            <a:ext cx="5248800" cy="246812"/>
          </a:xfrm>
          <a:prstGeom prst="roundRect">
            <a:avLst/>
          </a:prstGeom>
          <a:solidFill>
            <a:srgbClr val="E3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" rIns="0" bIns="0" rtlCol="0" anchor="ctr" anchorCtr="0"/>
          <a:lstStyle/>
          <a:p>
            <a:r>
              <a:rPr lang="pl-PL" sz="1200" dirty="0" smtClean="0">
                <a:solidFill>
                  <a:schemeClr val="tx1"/>
                </a:solidFill>
                <a:latin typeface="Impact" pitchFamily="34" charset="0"/>
              </a:rPr>
              <a:t>Akademickie </a:t>
            </a:r>
            <a:r>
              <a:rPr lang="pl-PL" sz="1200" dirty="0" err="1" smtClean="0">
                <a:solidFill>
                  <a:schemeClr val="tx1"/>
                </a:solidFill>
                <a:latin typeface="Impact" pitchFamily="34" charset="0"/>
              </a:rPr>
              <a:t>Mistrzxostwa</a:t>
            </a:r>
            <a:r>
              <a:rPr lang="pl-PL" sz="1200" smtClean="0">
                <a:solidFill>
                  <a:schemeClr val="tx1"/>
                </a:solidFill>
                <a:latin typeface="Impact" pitchFamily="34" charset="0"/>
              </a:rPr>
              <a:t> Śląska</a:t>
            </a:r>
            <a:endParaRPr lang="fr-FR" sz="1200" dirty="0" smtClean="0">
              <a:solidFill>
                <a:schemeClr val="tx1"/>
              </a:solidFill>
              <a:latin typeface="Impact" pitchFamily="34" charset="0"/>
              <a:cs typeface="Arial" pitchFamily="34" charset="0"/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1"/>
          <p:cNvSpPr/>
          <p:nvPr/>
        </p:nvSpPr>
        <p:spPr>
          <a:xfrm>
            <a:off x="767917" y="2045608"/>
            <a:ext cx="382703" cy="214884"/>
          </a:xfrm>
          <a:prstGeom prst="roundRect">
            <a:avLst/>
          </a:prstGeom>
          <a:solidFill>
            <a:srgbClr val="E3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à coins arrondis 12"/>
          <p:cNvSpPr/>
          <p:nvPr/>
        </p:nvSpPr>
        <p:spPr>
          <a:xfrm>
            <a:off x="1835696" y="2045608"/>
            <a:ext cx="856576" cy="215454"/>
          </a:xfrm>
          <a:prstGeom prst="roundRect">
            <a:avLst/>
          </a:prstGeom>
          <a:solidFill>
            <a:srgbClr val="E3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Brasilia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707904" y="2045608"/>
            <a:ext cx="214314" cy="214884"/>
          </a:xfrm>
          <a:prstGeom prst="roundRect">
            <a:avLst/>
          </a:prstGeom>
          <a:solidFill>
            <a:srgbClr val="E3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211960" y="2030368"/>
            <a:ext cx="576064" cy="229656"/>
          </a:xfrm>
          <a:prstGeom prst="roundRect">
            <a:avLst/>
          </a:prstGeom>
          <a:solidFill>
            <a:srgbClr val="E3D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1</a:t>
            </a:r>
            <a:r>
              <a:rPr lang="pl-PL" sz="11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7</a:t>
            </a:r>
            <a:r>
              <a:rPr lang="fr-FR" sz="11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pl-PL" sz="11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0</a:t>
            </a:r>
            <a:r>
              <a:rPr lang="pl-PL" sz="11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5</a:t>
            </a:r>
            <a:r>
              <a:rPr lang="fr-FR" sz="11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 1</a:t>
            </a:r>
            <a:r>
              <a:rPr lang="pl-PL" sz="11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3</a:t>
            </a:r>
            <a:endParaRPr lang="fr-FR" sz="11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5216644" y="2037988"/>
            <a:ext cx="612000" cy="216024"/>
          </a:xfrm>
          <a:prstGeom prst="roundRect">
            <a:avLst/>
          </a:prstGeom>
          <a:solidFill>
            <a:srgbClr val="E3D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6212364" y="2037988"/>
            <a:ext cx="720000" cy="216024"/>
          </a:xfrm>
          <a:prstGeom prst="roundRect">
            <a:avLst/>
          </a:prstGeom>
          <a:solidFill>
            <a:srgbClr val="E3D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à coins arrondis 19"/>
          <p:cNvSpPr/>
          <p:nvPr/>
        </p:nvSpPr>
        <p:spPr>
          <a:xfrm>
            <a:off x="7114505" y="2060848"/>
            <a:ext cx="1705967" cy="195308"/>
          </a:xfrm>
          <a:prstGeom prst="roundRect">
            <a:avLst/>
          </a:prstGeom>
          <a:solidFill>
            <a:srgbClr val="E3D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à coins arrondis 21"/>
          <p:cNvSpPr/>
          <p:nvPr/>
        </p:nvSpPr>
        <p:spPr>
          <a:xfrm>
            <a:off x="5136953" y="2348880"/>
            <a:ext cx="2603399" cy="214315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Schwaiger       Schwaiger 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à coins arrondis 22"/>
          <p:cNvSpPr/>
          <p:nvPr/>
        </p:nvSpPr>
        <p:spPr>
          <a:xfrm>
            <a:off x="3843910" y="2393719"/>
            <a:ext cx="519686" cy="158305"/>
          </a:xfrm>
          <a:prstGeom prst="round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B R A</a:t>
            </a:r>
            <a:endParaRPr lang="fr-FR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" name="Rectangle à coins arrondis 23"/>
          <p:cNvSpPr/>
          <p:nvPr/>
        </p:nvSpPr>
        <p:spPr>
          <a:xfrm>
            <a:off x="8245266" y="2393719"/>
            <a:ext cx="533678" cy="155945"/>
          </a:xfrm>
          <a:prstGeom prst="round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A U T</a:t>
            </a:r>
            <a:endParaRPr lang="fr-FR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3" name="Groupe 31"/>
          <p:cNvGrpSpPr/>
          <p:nvPr/>
        </p:nvGrpSpPr>
        <p:grpSpPr>
          <a:xfrm>
            <a:off x="5678479" y="2132856"/>
            <a:ext cx="102417" cy="102417"/>
            <a:chOff x="5342400" y="3960000"/>
            <a:chExt cx="142876" cy="142876"/>
          </a:xfrm>
        </p:grpSpPr>
        <p:cxnSp>
          <p:nvCxnSpPr>
            <p:cNvPr id="31" name="Connecteur droit 29"/>
            <p:cNvCxnSpPr/>
            <p:nvPr/>
          </p:nvCxnSpPr>
          <p:spPr>
            <a:xfrm rot="16200000" flipH="1">
              <a:off x="5342400" y="3960000"/>
              <a:ext cx="142876" cy="1428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0"/>
            <p:cNvCxnSpPr/>
            <p:nvPr/>
          </p:nvCxnSpPr>
          <p:spPr>
            <a:xfrm flipH="1">
              <a:off x="5342400" y="3960000"/>
              <a:ext cx="142876" cy="1428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e 32"/>
          <p:cNvGrpSpPr/>
          <p:nvPr/>
        </p:nvGrpSpPr>
        <p:grpSpPr>
          <a:xfrm>
            <a:off x="6230148" y="2102874"/>
            <a:ext cx="112682" cy="112682"/>
            <a:chOff x="5342400" y="3960000"/>
            <a:chExt cx="142876" cy="142876"/>
          </a:xfrm>
        </p:grpSpPr>
        <p:cxnSp>
          <p:nvCxnSpPr>
            <p:cNvPr id="29" name="Connecteur droit 33"/>
            <p:cNvCxnSpPr/>
            <p:nvPr/>
          </p:nvCxnSpPr>
          <p:spPr>
            <a:xfrm rot="16200000" flipH="1">
              <a:off x="5342400" y="3960000"/>
              <a:ext cx="142876" cy="1428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34"/>
            <p:cNvCxnSpPr/>
            <p:nvPr/>
          </p:nvCxnSpPr>
          <p:spPr>
            <a:xfrm flipH="1">
              <a:off x="5342400" y="3960000"/>
              <a:ext cx="142876" cy="1428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e 35"/>
          <p:cNvGrpSpPr/>
          <p:nvPr/>
        </p:nvGrpSpPr>
        <p:grpSpPr>
          <a:xfrm>
            <a:off x="7495428" y="2103956"/>
            <a:ext cx="108528" cy="108528"/>
            <a:chOff x="5342400" y="3960000"/>
            <a:chExt cx="142876" cy="142876"/>
          </a:xfrm>
        </p:grpSpPr>
        <p:cxnSp>
          <p:nvCxnSpPr>
            <p:cNvPr id="27" name="Connecteur droit 36"/>
            <p:cNvCxnSpPr/>
            <p:nvPr/>
          </p:nvCxnSpPr>
          <p:spPr>
            <a:xfrm rot="16200000" flipH="1">
              <a:off x="5342400" y="3960000"/>
              <a:ext cx="142876" cy="1428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37"/>
            <p:cNvCxnSpPr/>
            <p:nvPr/>
          </p:nvCxnSpPr>
          <p:spPr>
            <a:xfrm flipH="1">
              <a:off x="5342400" y="3960000"/>
              <a:ext cx="142876" cy="1428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à coins arrondis 38"/>
          <p:cNvSpPr/>
          <p:nvPr/>
        </p:nvSpPr>
        <p:spPr>
          <a:xfrm>
            <a:off x="890312" y="2348880"/>
            <a:ext cx="2529560" cy="214315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Larissa        Juliana</a:t>
            </a:r>
            <a:endParaRPr lang="fr-F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9"/>
          <p:cNvSpPr txBox="1"/>
          <p:nvPr/>
        </p:nvSpPr>
        <p:spPr>
          <a:xfrm>
            <a:off x="142846" y="2766824"/>
            <a:ext cx="1428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- </a:t>
            </a:r>
            <a:r>
              <a:rPr lang="fr-FR" sz="1400" b="1" dirty="0" err="1" smtClean="0"/>
              <a:t>Nazwa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Turnieju</a:t>
            </a:r>
            <a:endParaRPr lang="fr-FR" sz="1400" b="1" dirty="0"/>
          </a:p>
        </p:txBody>
      </p:sp>
      <p:sp>
        <p:nvSpPr>
          <p:cNvPr id="34" name="ZoneTexte 40"/>
          <p:cNvSpPr txBox="1"/>
          <p:nvPr/>
        </p:nvSpPr>
        <p:spPr>
          <a:xfrm>
            <a:off x="142846" y="3052576"/>
            <a:ext cx="1312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- </a:t>
            </a:r>
            <a:r>
              <a:rPr lang="fr-FR" sz="1400" b="1" dirty="0" err="1" smtClean="0"/>
              <a:t>Numer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meczu</a:t>
            </a:r>
            <a:endParaRPr lang="fr-FR" sz="1400" b="1" dirty="0"/>
          </a:p>
        </p:txBody>
      </p:sp>
      <p:sp>
        <p:nvSpPr>
          <p:cNvPr id="35" name="ZoneTexte 41"/>
          <p:cNvSpPr txBox="1"/>
          <p:nvPr/>
        </p:nvSpPr>
        <p:spPr>
          <a:xfrm>
            <a:off x="142844" y="3338328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- </a:t>
            </a:r>
            <a:r>
              <a:rPr lang="fr-FR" sz="1400" b="1" dirty="0" err="1" smtClean="0"/>
              <a:t>Miejscowość</a:t>
            </a:r>
            <a:r>
              <a:rPr lang="fr-FR" sz="1400" b="1" dirty="0" smtClean="0"/>
              <a:t> (</a:t>
            </a:r>
            <a:r>
              <a:rPr lang="fr-FR" sz="1400" b="1" dirty="0" err="1" smtClean="0"/>
              <a:t>miasto</a:t>
            </a:r>
            <a:r>
              <a:rPr lang="fr-FR" sz="1400" b="1" dirty="0" smtClean="0"/>
              <a:t>)</a:t>
            </a:r>
            <a:endParaRPr lang="fr-FR" sz="1400" b="1" dirty="0"/>
          </a:p>
        </p:txBody>
      </p:sp>
      <p:sp>
        <p:nvSpPr>
          <p:cNvPr id="36" name="ZoneTexte 42"/>
          <p:cNvSpPr txBox="1"/>
          <p:nvPr/>
        </p:nvSpPr>
        <p:spPr>
          <a:xfrm>
            <a:off x="142846" y="3624080"/>
            <a:ext cx="3596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- </a:t>
            </a:r>
            <a:r>
              <a:rPr lang="fr-FR" sz="1400" b="1" dirty="0" err="1" smtClean="0"/>
              <a:t>Plaża</a:t>
            </a:r>
            <a:r>
              <a:rPr lang="fr-FR" sz="1400" b="1" dirty="0" smtClean="0"/>
              <a:t> (</a:t>
            </a:r>
            <a:r>
              <a:rPr lang="fr-FR" sz="1400" b="1" dirty="0" err="1" smtClean="0"/>
              <a:t>nazwa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miejsca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rozgrywania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zawodów</a:t>
            </a:r>
            <a:r>
              <a:rPr lang="fr-FR" sz="1400" b="1" dirty="0" smtClean="0"/>
              <a:t>)</a:t>
            </a:r>
            <a:endParaRPr lang="fr-FR" sz="1400" b="1" dirty="0"/>
          </a:p>
        </p:txBody>
      </p:sp>
      <p:sp>
        <p:nvSpPr>
          <p:cNvPr id="37" name="ZoneTexte 43"/>
          <p:cNvSpPr txBox="1"/>
          <p:nvPr/>
        </p:nvSpPr>
        <p:spPr>
          <a:xfrm>
            <a:off x="142846" y="3909832"/>
            <a:ext cx="1315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- </a:t>
            </a:r>
            <a:r>
              <a:rPr lang="fr-FR" sz="1400" b="1" dirty="0" err="1" smtClean="0"/>
              <a:t>Numer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boiska</a:t>
            </a:r>
            <a:endParaRPr lang="fr-FR" sz="1400" b="1" dirty="0"/>
          </a:p>
        </p:txBody>
      </p:sp>
      <p:sp>
        <p:nvSpPr>
          <p:cNvPr id="38" name="ZoneTexte 44"/>
          <p:cNvSpPr txBox="1"/>
          <p:nvPr/>
        </p:nvSpPr>
        <p:spPr>
          <a:xfrm>
            <a:off x="142846" y="4195584"/>
            <a:ext cx="3112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- Data (</a:t>
            </a:r>
            <a:r>
              <a:rPr lang="fr-FR" sz="1400" b="1" dirty="0" err="1" smtClean="0"/>
              <a:t>dzień</a:t>
            </a:r>
            <a:r>
              <a:rPr lang="fr-FR" sz="1400" b="1" dirty="0" smtClean="0"/>
              <a:t>/ </a:t>
            </a:r>
            <a:r>
              <a:rPr lang="fr-FR" sz="1400" b="1" dirty="0" err="1" smtClean="0"/>
              <a:t>miesiąc</a:t>
            </a:r>
            <a:r>
              <a:rPr lang="fr-FR" sz="1400" b="1" dirty="0" smtClean="0"/>
              <a:t> / </a:t>
            </a:r>
            <a:r>
              <a:rPr lang="fr-FR" sz="1400" b="1" dirty="0" err="1" smtClean="0"/>
              <a:t>rok</a:t>
            </a:r>
            <a:r>
              <a:rPr lang="fr-FR" sz="1400" b="1" dirty="0" smtClean="0"/>
              <a:t>, dd/mm/</a:t>
            </a:r>
            <a:r>
              <a:rPr lang="fr-FR" sz="1400" b="1" dirty="0" err="1" smtClean="0"/>
              <a:t>rr</a:t>
            </a:r>
            <a:r>
              <a:rPr lang="fr-FR" sz="1400" b="1" dirty="0" smtClean="0"/>
              <a:t>)</a:t>
            </a:r>
            <a:endParaRPr lang="fr-FR" sz="1400" b="1" dirty="0"/>
          </a:p>
        </p:txBody>
      </p:sp>
      <p:sp>
        <p:nvSpPr>
          <p:cNvPr id="39" name="ZoneTexte 45"/>
          <p:cNvSpPr txBox="1"/>
          <p:nvPr/>
        </p:nvSpPr>
        <p:spPr>
          <a:xfrm>
            <a:off x="142846" y="4481336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- </a:t>
            </a:r>
            <a:r>
              <a:rPr lang="fr-FR" sz="1400" b="1" dirty="0" err="1" smtClean="0"/>
              <a:t>Mężczyzni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czy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Kobiety</a:t>
            </a:r>
            <a:endParaRPr lang="fr-FR" sz="1400" b="1" dirty="0"/>
          </a:p>
        </p:txBody>
      </p:sp>
      <p:sp>
        <p:nvSpPr>
          <p:cNvPr id="40" name="ZoneTexte 46"/>
          <p:cNvSpPr txBox="1"/>
          <p:nvPr/>
        </p:nvSpPr>
        <p:spPr>
          <a:xfrm>
            <a:off x="142844" y="4767088"/>
            <a:ext cx="2480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- </a:t>
            </a:r>
            <a:r>
              <a:rPr lang="fr-FR" sz="1400" b="1" dirty="0" err="1" smtClean="0"/>
              <a:t>Turniej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Główny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czy</a:t>
            </a:r>
            <a:r>
              <a:rPr lang="fr-FR" sz="1400" b="1" dirty="0" smtClean="0"/>
              <a:t> </a:t>
            </a:r>
            <a:r>
              <a:rPr lang="pl-PL" sz="1400" b="1" dirty="0" smtClean="0"/>
              <a:t>Eliminac</a:t>
            </a:r>
            <a:r>
              <a:rPr lang="fr-FR" sz="1400" b="1" dirty="0" smtClean="0"/>
              <a:t>je</a:t>
            </a:r>
            <a:endParaRPr lang="fr-FR" sz="1400" b="1" dirty="0"/>
          </a:p>
        </p:txBody>
      </p:sp>
      <p:sp>
        <p:nvSpPr>
          <p:cNvPr id="41" name="ZoneTexte 47"/>
          <p:cNvSpPr txBox="1"/>
          <p:nvPr/>
        </p:nvSpPr>
        <p:spPr>
          <a:xfrm>
            <a:off x="142846" y="5052840"/>
            <a:ext cx="1413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- </a:t>
            </a:r>
            <a:r>
              <a:rPr lang="fr-FR" sz="1400" b="1" dirty="0" err="1" smtClean="0"/>
              <a:t>Faza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rozgrywek</a:t>
            </a:r>
            <a:endParaRPr lang="fr-FR" sz="1400" b="1" dirty="0"/>
          </a:p>
        </p:txBody>
      </p:sp>
      <p:sp>
        <p:nvSpPr>
          <p:cNvPr id="42" name="ZoneTexte 57"/>
          <p:cNvSpPr txBox="1"/>
          <p:nvPr/>
        </p:nvSpPr>
        <p:spPr>
          <a:xfrm>
            <a:off x="142845" y="5338592"/>
            <a:ext cx="4285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- </a:t>
            </a:r>
            <a:r>
              <a:rPr lang="pl-PL" sz="1400" b="1" u="sng" dirty="0" smtClean="0"/>
              <a:t>Zespoły </a:t>
            </a:r>
            <a:r>
              <a:rPr lang="fr-FR" sz="1400" b="1" dirty="0" smtClean="0"/>
              <a:t>(</a:t>
            </a:r>
            <a:r>
              <a:rPr lang="fr-FR" sz="1400" b="1" dirty="0" err="1" smtClean="0"/>
              <a:t>takie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same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jak</a:t>
            </a:r>
            <a:r>
              <a:rPr lang="fr-FR" sz="1400" b="1" dirty="0" smtClean="0"/>
              <a:t> na </a:t>
            </a:r>
            <a:r>
              <a:rPr lang="fr-FR" sz="1400" b="1" dirty="0" err="1" smtClean="0"/>
              <a:t>zgłoszeniu</a:t>
            </a:r>
            <a:r>
              <a:rPr lang="fr-FR" sz="1400" b="1" dirty="0" smtClean="0"/>
              <a:t> do</a:t>
            </a:r>
            <a:r>
              <a:rPr lang="pl-PL" sz="1400" b="1" dirty="0" smtClean="0"/>
              <a:t>   </a:t>
            </a:r>
            <a:br>
              <a:rPr lang="pl-PL" sz="1400" b="1" dirty="0" smtClean="0"/>
            </a:br>
            <a:r>
              <a:rPr lang="pl-PL" sz="1400" b="1" dirty="0" smtClean="0"/>
              <a:t>  </a:t>
            </a:r>
            <a:r>
              <a:rPr lang="fr-FR" sz="1400" b="1" dirty="0" err="1" smtClean="0"/>
              <a:t>turnieju</a:t>
            </a:r>
            <a:r>
              <a:rPr lang="pl-PL" sz="1400" b="1" dirty="0" smtClean="0"/>
              <a:t>/nicki</a:t>
            </a:r>
            <a:r>
              <a:rPr lang="fr-FR" sz="1400" b="1" dirty="0" smtClean="0"/>
              <a:t>)</a:t>
            </a:r>
            <a:endParaRPr lang="fr-FR" sz="1400" b="1" dirty="0"/>
          </a:p>
        </p:txBody>
      </p:sp>
      <p:sp>
        <p:nvSpPr>
          <p:cNvPr id="43" name="ZoneTexte 58"/>
          <p:cNvSpPr txBox="1"/>
          <p:nvPr/>
        </p:nvSpPr>
        <p:spPr>
          <a:xfrm>
            <a:off x="142844" y="5843423"/>
            <a:ext cx="494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- Kod kraju (tylko w przypadku występowani</a:t>
            </a:r>
            <a:r>
              <a:rPr lang="pl-PL" sz="1400" b="1" dirty="0" smtClean="0"/>
              <a:t>a</a:t>
            </a:r>
            <a:r>
              <a:rPr lang="fr-FR" sz="1400" b="1" dirty="0" smtClean="0"/>
              <a:t> pary zagranicznej)</a:t>
            </a:r>
            <a:endParaRPr lang="fr-FR" sz="1400" b="1" dirty="0"/>
          </a:p>
        </p:txBody>
      </p:sp>
      <p:grpSp>
        <p:nvGrpSpPr>
          <p:cNvPr id="45" name="Groupe 24"/>
          <p:cNvGrpSpPr/>
          <p:nvPr/>
        </p:nvGrpSpPr>
        <p:grpSpPr>
          <a:xfrm>
            <a:off x="4427984" y="3018475"/>
            <a:ext cx="4359652" cy="2738928"/>
            <a:chOff x="4427984" y="3643315"/>
            <a:chExt cx="4359652" cy="2738928"/>
          </a:xfrm>
        </p:grpSpPr>
        <p:cxnSp>
          <p:nvCxnSpPr>
            <p:cNvPr id="46" name="Connecteur droit 67"/>
            <p:cNvCxnSpPr/>
            <p:nvPr/>
          </p:nvCxnSpPr>
          <p:spPr>
            <a:xfrm rot="5400000">
              <a:off x="3072199" y="5000240"/>
              <a:ext cx="2714644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e 20"/>
            <p:cNvGrpSpPr/>
            <p:nvPr/>
          </p:nvGrpSpPr>
          <p:grpSpPr>
            <a:xfrm>
              <a:off x="4427984" y="3643315"/>
              <a:ext cx="4359652" cy="2738928"/>
              <a:chOff x="4427984" y="3643315"/>
              <a:chExt cx="4359652" cy="2738928"/>
            </a:xfrm>
          </p:grpSpPr>
          <p:sp>
            <p:nvSpPr>
              <p:cNvPr id="48" name="ZoneTexte 50"/>
              <p:cNvSpPr txBox="1"/>
              <p:nvPr/>
            </p:nvSpPr>
            <p:spPr>
              <a:xfrm>
                <a:off x="7072330" y="3714754"/>
                <a:ext cx="10005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u="sng" dirty="0" smtClean="0"/>
                  <a:t>O </a:t>
                </a:r>
                <a:r>
                  <a:rPr lang="fr-FR" sz="1400" b="1" u="sng" dirty="0" err="1" smtClean="0"/>
                  <a:t>miejsce</a:t>
                </a:r>
                <a:r>
                  <a:rPr lang="fr-FR" sz="1400" b="1" u="sng" dirty="0" smtClean="0"/>
                  <a:t> :</a:t>
                </a:r>
                <a:endParaRPr lang="fr-FR" sz="1400" b="1" u="sng" dirty="0"/>
              </a:p>
            </p:txBody>
          </p:sp>
          <p:sp>
            <p:nvSpPr>
              <p:cNvPr id="49" name="ZoneTexte 51"/>
              <p:cNvSpPr txBox="1"/>
              <p:nvPr/>
            </p:nvSpPr>
            <p:spPr>
              <a:xfrm>
                <a:off x="4929190" y="5286390"/>
                <a:ext cx="8454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u="sng" dirty="0" err="1" smtClean="0"/>
                  <a:t>Półfinał</a:t>
                </a:r>
                <a:r>
                  <a:rPr lang="fr-FR" sz="1400" b="1" u="sng" dirty="0" smtClean="0"/>
                  <a:t> :</a:t>
                </a:r>
                <a:endParaRPr lang="fr-FR" sz="1400" b="1" u="sng" dirty="0"/>
              </a:p>
            </p:txBody>
          </p:sp>
          <p:sp>
            <p:nvSpPr>
              <p:cNvPr id="50" name="ZoneTexte 52"/>
              <p:cNvSpPr txBox="1"/>
              <p:nvPr/>
            </p:nvSpPr>
            <p:spPr>
              <a:xfrm>
                <a:off x="7358082" y="5286390"/>
                <a:ext cx="6335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u="sng" dirty="0" err="1" smtClean="0"/>
                  <a:t>Finał</a:t>
                </a:r>
                <a:r>
                  <a:rPr lang="fr-FR" sz="1400" b="1" u="sng" dirty="0" smtClean="0"/>
                  <a:t> :</a:t>
                </a:r>
                <a:endParaRPr lang="fr-FR" sz="1400" b="1" u="sng" dirty="0"/>
              </a:p>
            </p:txBody>
          </p:sp>
          <p:sp>
            <p:nvSpPr>
              <p:cNvPr id="51" name="ZoneTexte 53"/>
              <p:cNvSpPr txBox="1"/>
              <p:nvPr/>
            </p:nvSpPr>
            <p:spPr>
              <a:xfrm>
                <a:off x="6858016" y="5643579"/>
                <a:ext cx="178594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err="1" smtClean="0"/>
                  <a:t>Mecze</a:t>
                </a:r>
                <a:r>
                  <a:rPr lang="fr-FR" sz="1400" b="1" dirty="0" smtClean="0"/>
                  <a:t> </a:t>
                </a:r>
                <a:r>
                  <a:rPr lang="fr-FR" sz="1400" b="1" dirty="0" err="1" smtClean="0"/>
                  <a:t>finałowe</a:t>
                </a:r>
                <a:r>
                  <a:rPr lang="fr-FR" sz="1400" b="1" dirty="0" smtClean="0"/>
                  <a:t> w </a:t>
                </a:r>
                <a:r>
                  <a:rPr lang="fr-FR" sz="1400" b="1" dirty="0" err="1" smtClean="0"/>
                  <a:t>tym</a:t>
                </a:r>
                <a:r>
                  <a:rPr lang="fr-FR" sz="1400" b="1" dirty="0" smtClean="0"/>
                  <a:t> </a:t>
                </a:r>
                <a:r>
                  <a:rPr lang="fr-FR" sz="1400" b="1" dirty="0" err="1" smtClean="0"/>
                  <a:t>wszystkie</a:t>
                </a:r>
                <a:r>
                  <a:rPr lang="fr-FR" sz="1400" b="1" dirty="0" smtClean="0"/>
                  <a:t> </a:t>
                </a:r>
                <a:r>
                  <a:rPr lang="fr-FR" sz="1400" b="1" dirty="0" err="1" smtClean="0"/>
                  <a:t>mecze</a:t>
                </a:r>
                <a:r>
                  <a:rPr lang="fr-FR" sz="1400" b="1" dirty="0" smtClean="0"/>
                  <a:t> o </a:t>
                </a:r>
                <a:r>
                  <a:rPr lang="fr-FR" sz="1400" b="1" dirty="0" err="1" smtClean="0"/>
                  <a:t>medale</a:t>
                </a:r>
                <a:endParaRPr lang="fr-FR" sz="1400" b="1" dirty="0"/>
              </a:p>
            </p:txBody>
          </p:sp>
          <p:sp>
            <p:nvSpPr>
              <p:cNvPr id="52" name="ZoneTexte 54"/>
              <p:cNvSpPr txBox="1"/>
              <p:nvPr/>
            </p:nvSpPr>
            <p:spPr>
              <a:xfrm>
                <a:off x="4786314" y="5643579"/>
                <a:ext cx="14287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err="1" smtClean="0"/>
                  <a:t>Runda</a:t>
                </a:r>
                <a:r>
                  <a:rPr lang="fr-FR" sz="1400" b="1" dirty="0" smtClean="0"/>
                  <a:t> </a:t>
                </a:r>
                <a:r>
                  <a:rPr lang="fr-FR" sz="1400" b="1" dirty="0" err="1" smtClean="0"/>
                  <a:t>półfinałowa</a:t>
                </a:r>
                <a:endParaRPr lang="fr-FR" sz="1400" b="1" dirty="0"/>
              </a:p>
            </p:txBody>
          </p:sp>
          <p:sp>
            <p:nvSpPr>
              <p:cNvPr id="53" name="ZoneTexte 55"/>
              <p:cNvSpPr txBox="1"/>
              <p:nvPr/>
            </p:nvSpPr>
            <p:spPr>
              <a:xfrm>
                <a:off x="6786578" y="4071943"/>
                <a:ext cx="200026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Tx/>
                  <a:buChar char="-"/>
                </a:pPr>
                <a:r>
                  <a:rPr lang="fr-FR" sz="1400" b="1" dirty="0" smtClean="0"/>
                  <a:t> System </a:t>
                </a:r>
                <a:r>
                  <a:rPr lang="fr-FR" sz="1400" b="1" dirty="0" err="1" smtClean="0"/>
                  <a:t>pucharowy</a:t>
                </a:r>
                <a:endParaRPr lang="fr-FR" sz="1400" b="1" dirty="0" smtClean="0"/>
              </a:p>
              <a:p>
                <a:pPr>
                  <a:buFontTx/>
                  <a:buChar char="-"/>
                </a:pPr>
                <a:r>
                  <a:rPr lang="fr-FR" sz="1400" b="1" dirty="0" smtClean="0"/>
                  <a:t> </a:t>
                </a:r>
                <a:r>
                  <a:rPr lang="fr-FR" sz="1400" b="1" dirty="0" err="1" smtClean="0"/>
                  <a:t>podwójne</a:t>
                </a:r>
                <a:r>
                  <a:rPr lang="fr-FR" sz="1400" b="1" dirty="0" smtClean="0"/>
                  <a:t> </a:t>
                </a:r>
                <a:r>
                  <a:rPr lang="fr-FR" sz="1400" b="1" dirty="0" err="1" smtClean="0"/>
                  <a:t>eliminacje</a:t>
                </a:r>
                <a:r>
                  <a:rPr lang="fr-FR" sz="1400" b="1" dirty="0" smtClean="0"/>
                  <a:t> </a:t>
                </a:r>
                <a:r>
                  <a:rPr lang="fr-FR" sz="1400" b="1" dirty="0" err="1" smtClean="0"/>
                  <a:t>strona</a:t>
                </a:r>
                <a:r>
                  <a:rPr lang="fr-FR" sz="1400" b="1" dirty="0" smtClean="0"/>
                  <a:t> </a:t>
                </a:r>
                <a:r>
                  <a:rPr lang="fr-FR" sz="1400" b="1" dirty="0" err="1" smtClean="0"/>
                  <a:t>przegrywających</a:t>
                </a:r>
                <a:endParaRPr lang="fr-FR" sz="1400" b="1" dirty="0" smtClean="0"/>
              </a:p>
              <a:p>
                <a:pPr>
                  <a:buFontTx/>
                  <a:buChar char="-"/>
                </a:pPr>
                <a:r>
                  <a:rPr lang="fr-FR" sz="1400" b="1" dirty="0" smtClean="0"/>
                  <a:t> Play off </a:t>
                </a:r>
              </a:p>
            </p:txBody>
          </p:sp>
          <p:cxnSp>
            <p:nvCxnSpPr>
              <p:cNvPr id="54" name="Connecteur droit 60"/>
              <p:cNvCxnSpPr/>
              <p:nvPr/>
            </p:nvCxnSpPr>
            <p:spPr>
              <a:xfrm rot="5400000">
                <a:off x="5302512" y="5000240"/>
                <a:ext cx="2714644" cy="7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62"/>
              <p:cNvCxnSpPr/>
              <p:nvPr/>
            </p:nvCxnSpPr>
            <p:spPr>
              <a:xfrm>
                <a:off x="4429124" y="3643315"/>
                <a:ext cx="4357718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63"/>
              <p:cNvCxnSpPr/>
              <p:nvPr/>
            </p:nvCxnSpPr>
            <p:spPr>
              <a:xfrm>
                <a:off x="4429124" y="5073663"/>
                <a:ext cx="435771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64"/>
              <p:cNvCxnSpPr/>
              <p:nvPr/>
            </p:nvCxnSpPr>
            <p:spPr>
              <a:xfrm>
                <a:off x="4429124" y="6357959"/>
                <a:ext cx="4357718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66"/>
              <p:cNvCxnSpPr/>
              <p:nvPr/>
            </p:nvCxnSpPr>
            <p:spPr>
              <a:xfrm rot="5400000">
                <a:off x="7429917" y="5000240"/>
                <a:ext cx="2714644" cy="7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Groupe 18"/>
              <p:cNvGrpSpPr/>
              <p:nvPr/>
            </p:nvGrpSpPr>
            <p:grpSpPr>
              <a:xfrm>
                <a:off x="4427984" y="3645024"/>
                <a:ext cx="2376264" cy="1476218"/>
                <a:chOff x="4427984" y="3645024"/>
                <a:chExt cx="2376264" cy="1476218"/>
              </a:xfrm>
            </p:grpSpPr>
            <p:sp>
              <p:nvSpPr>
                <p:cNvPr id="60" name="ZoneTexte 49"/>
                <p:cNvSpPr txBox="1"/>
                <p:nvPr/>
              </p:nvSpPr>
              <p:spPr>
                <a:xfrm>
                  <a:off x="5303479" y="4293096"/>
                  <a:ext cx="93506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b="1" u="sng" dirty="0" err="1" smtClean="0"/>
                    <a:t>Str</a:t>
                  </a:r>
                  <a:r>
                    <a:rPr lang="fr-FR" sz="1400" b="1" u="sng" dirty="0" smtClean="0"/>
                    <a:t>.</a:t>
                  </a:r>
                  <a:r>
                    <a:rPr lang="pl-PL" sz="1400" b="1" u="sng" dirty="0" smtClean="0"/>
                    <a:t> </a:t>
                  </a:r>
                  <a:r>
                    <a:rPr lang="fr-FR" sz="1400" b="1" u="sng" dirty="0" err="1" smtClean="0"/>
                    <a:t>Wyg</a:t>
                  </a:r>
                  <a:r>
                    <a:rPr lang="fr-FR" sz="1400" b="1" u="sng" dirty="0" smtClean="0"/>
                    <a:t>. :</a:t>
                  </a:r>
                  <a:endParaRPr lang="fr-FR" sz="1400" b="1" u="sng" dirty="0"/>
                </a:p>
              </p:txBody>
            </p:sp>
            <p:sp>
              <p:nvSpPr>
                <p:cNvPr id="61" name="ZoneTexte 56"/>
                <p:cNvSpPr txBox="1"/>
                <p:nvPr/>
              </p:nvSpPr>
              <p:spPr>
                <a:xfrm>
                  <a:off x="4427984" y="4598022"/>
                  <a:ext cx="230425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FontTx/>
                    <a:buChar char="-"/>
                  </a:pPr>
                  <a:r>
                    <a:rPr lang="fr-FR" sz="1400" b="1" dirty="0" smtClean="0"/>
                    <a:t> </a:t>
                  </a:r>
                  <a:r>
                    <a:rPr lang="fr-FR" sz="1400" b="1" dirty="0" err="1" smtClean="0"/>
                    <a:t>Podwójne</a:t>
                  </a:r>
                  <a:r>
                    <a:rPr lang="fr-FR" sz="1400" b="1" dirty="0" smtClean="0"/>
                    <a:t> </a:t>
                  </a:r>
                  <a:r>
                    <a:rPr lang="fr-FR" sz="1400" b="1" dirty="0" err="1" smtClean="0"/>
                    <a:t>eliminacje</a:t>
                  </a:r>
                  <a:r>
                    <a:rPr lang="fr-FR" sz="1400" b="1" dirty="0" smtClean="0"/>
                    <a:t> </a:t>
                  </a:r>
                  <a:r>
                    <a:rPr lang="fr-FR" sz="1400" b="1" dirty="0" err="1" smtClean="0"/>
                    <a:t>strona</a:t>
                  </a:r>
                  <a:r>
                    <a:rPr lang="pl-PL" sz="1400" b="1" dirty="0" smtClean="0"/>
                    <a:t> </a:t>
                  </a:r>
                  <a:r>
                    <a:rPr lang="fr-FR" sz="1400" b="1" dirty="0" err="1" smtClean="0"/>
                    <a:t>wygrywająca</a:t>
                  </a:r>
                  <a:endParaRPr lang="fr-FR" sz="1400" b="1" dirty="0" smtClean="0"/>
                </a:p>
              </p:txBody>
            </p:sp>
            <p:sp>
              <p:nvSpPr>
                <p:cNvPr id="62" name="ZoneTexte 59"/>
                <p:cNvSpPr txBox="1"/>
                <p:nvPr/>
              </p:nvSpPr>
              <p:spPr>
                <a:xfrm>
                  <a:off x="5174988" y="3645024"/>
                  <a:ext cx="72872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b="1" u="sng" dirty="0" err="1" smtClean="0"/>
                    <a:t>Grupy</a:t>
                  </a:r>
                  <a:r>
                    <a:rPr lang="fr-FR" sz="1400" b="1" u="sng" dirty="0" smtClean="0"/>
                    <a:t> :</a:t>
                  </a:r>
                  <a:endParaRPr lang="fr-FR" sz="1400" b="1" u="sng" dirty="0"/>
                </a:p>
              </p:txBody>
            </p:sp>
            <p:sp>
              <p:nvSpPr>
                <p:cNvPr id="63" name="ZoneTexte 61"/>
                <p:cNvSpPr txBox="1"/>
                <p:nvPr/>
              </p:nvSpPr>
              <p:spPr>
                <a:xfrm>
                  <a:off x="4610526" y="3935334"/>
                  <a:ext cx="219372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FontTx/>
                    <a:buChar char="-"/>
                  </a:pPr>
                  <a:r>
                    <a:rPr lang="fr-FR" sz="1400" b="1" dirty="0" smtClean="0"/>
                    <a:t> </a:t>
                  </a:r>
                  <a:r>
                    <a:rPr lang="fr-FR" sz="1400" b="1" dirty="0" err="1" smtClean="0"/>
                    <a:t>Rozgrywki</a:t>
                  </a:r>
                  <a:r>
                    <a:rPr lang="fr-FR" sz="1400" b="1" dirty="0" smtClean="0"/>
                    <a:t> w </a:t>
                  </a:r>
                  <a:r>
                    <a:rPr lang="fr-FR" sz="1400" b="1" dirty="0" err="1" smtClean="0"/>
                    <a:t>Grupach</a:t>
                  </a:r>
                  <a:endParaRPr lang="fr-FR" sz="1400" b="1" dirty="0" smtClean="0"/>
                </a:p>
              </p:txBody>
            </p:sp>
            <p:cxnSp>
              <p:nvCxnSpPr>
                <p:cNvPr id="64" name="Connecteur droit 6"/>
                <p:cNvCxnSpPr/>
                <p:nvPr/>
              </p:nvCxnSpPr>
              <p:spPr>
                <a:xfrm>
                  <a:off x="4429918" y="4293096"/>
                  <a:ext cx="222951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25097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8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5" presetClass="emph" presetSubtype="0" repeatCount="8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5" presetClass="emph" presetSubtype="0" repeatCount="8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4" y="6021288"/>
            <a:ext cx="799406" cy="836712"/>
          </a:xfrm>
          <a:prstGeom prst="rect">
            <a:avLst/>
          </a:prstGeom>
        </p:spPr>
      </p:pic>
      <p:pic>
        <p:nvPicPr>
          <p:cNvPr id="7" name="Obraz 6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69209"/>
            <a:ext cx="1999323" cy="688791"/>
          </a:xfrm>
          <a:prstGeom prst="rect">
            <a:avLst/>
          </a:prstGeom>
        </p:spPr>
      </p:pic>
      <p:pic>
        <p:nvPicPr>
          <p:cNvPr id="9" name="Image 1">
            <a:hlinkClick r:id="rId5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8" y="0"/>
            <a:ext cx="1085822" cy="675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53" r="45575"/>
          <a:stretch/>
        </p:blipFill>
        <p:spPr>
          <a:xfrm>
            <a:off x="35496" y="1783441"/>
            <a:ext cx="5487335" cy="43829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ZoneTexte 8"/>
          <p:cNvSpPr txBox="1"/>
          <p:nvPr/>
        </p:nvSpPr>
        <p:spPr>
          <a:xfrm>
            <a:off x="2001600" y="1000801"/>
            <a:ext cx="378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___ W </a:t>
            </a:r>
            <a:r>
              <a:rPr lang="fr-FR" sz="1200" b="1" dirty="0" err="1" smtClean="0"/>
              <a:t>rubryce</a:t>
            </a:r>
            <a:r>
              <a:rPr lang="fr-FR" sz="1200" b="1" dirty="0" smtClean="0"/>
              <a:t> ZESPOŁY, WYNIK i POTWIERDZENIE  </a:t>
            </a:r>
            <a:r>
              <a:rPr lang="pl-PL" sz="1200" b="1" dirty="0" smtClean="0"/>
              <a:t>w </a:t>
            </a:r>
            <a:r>
              <a:rPr lang="fr-FR" sz="1200" b="1" dirty="0" err="1" smtClean="0"/>
              <a:t>dolnej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sekcji</a:t>
            </a:r>
            <a:r>
              <a:rPr lang="fr-FR" sz="1200" b="1" dirty="0" smtClean="0"/>
              <a:t> po </a:t>
            </a:r>
            <a:r>
              <a:rPr lang="fr-FR" sz="1200" b="1" dirty="0" err="1" smtClean="0"/>
              <a:t>lewej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stroni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drugiej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strony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protokołu</a:t>
            </a:r>
            <a:endParaRPr lang="fr-FR" sz="12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562904" y="1803058"/>
            <a:ext cx="879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B  R  A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698416" y="1803058"/>
            <a:ext cx="72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A  U  T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66316" y="2285041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latin typeface="Arial" pitchFamily="34" charset="0"/>
                <a:cs typeface="Arial" pitchFamily="34" charset="0"/>
              </a:rPr>
              <a:t>França, L.</a:t>
            </a:r>
            <a:endParaRPr lang="fr-FR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66316" y="2507088"/>
            <a:ext cx="1653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latin typeface="Arial" pitchFamily="34" charset="0"/>
                <a:cs typeface="Arial" pitchFamily="34" charset="0"/>
              </a:rPr>
              <a:t>Felisberta da Silva, J.</a:t>
            </a:r>
            <a:endParaRPr lang="fr-FR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538536" y="2507088"/>
            <a:ext cx="1123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latin typeface="Arial" pitchFamily="34" charset="0"/>
                <a:cs typeface="Arial" pitchFamily="34" charset="0"/>
              </a:rPr>
              <a:t>Schwaiger, S.</a:t>
            </a:r>
            <a:endParaRPr lang="fr-FR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538536" y="2280278"/>
            <a:ext cx="1131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latin typeface="Arial" pitchFamily="34" charset="0"/>
                <a:cs typeface="Arial" pitchFamily="34" charset="0"/>
              </a:rPr>
              <a:t>Schwaiger, D.</a:t>
            </a:r>
            <a:endParaRPr lang="fr-FR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27210" y="228027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27210" y="250708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>
                <a:latin typeface="Arial" pitchFamily="34" charset="0"/>
                <a:cs typeface="Arial" pitchFamily="34" charset="0"/>
              </a:rPr>
              <a:t>1</a:t>
            </a:r>
            <a:endParaRPr lang="fr-FR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047132" y="228186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latin typeface="Arial" pitchFamily="34" charset="0"/>
                <a:cs typeface="Arial" pitchFamily="34" charset="0"/>
              </a:rPr>
              <a:t>2</a:t>
            </a:r>
            <a:endParaRPr lang="fr-FR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047132" y="250391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latin typeface="Arial" pitchFamily="34" charset="0"/>
                <a:cs typeface="Arial" pitchFamily="34" charset="0"/>
              </a:rPr>
              <a:t>1</a:t>
            </a:r>
            <a:endParaRPr lang="fr-FR" sz="12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Connecteur droit 26"/>
          <p:cNvCxnSpPr/>
          <p:nvPr/>
        </p:nvCxnSpPr>
        <p:spPr>
          <a:xfrm flipV="1">
            <a:off x="3388918" y="2202361"/>
            <a:ext cx="2180298" cy="1112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9"/>
          <p:cNvCxnSpPr/>
          <p:nvPr/>
        </p:nvCxnSpPr>
        <p:spPr>
          <a:xfrm>
            <a:off x="3388918" y="2497452"/>
            <a:ext cx="2183214" cy="285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31"/>
          <p:cNvCxnSpPr/>
          <p:nvPr/>
        </p:nvCxnSpPr>
        <p:spPr>
          <a:xfrm flipV="1">
            <a:off x="5429256" y="2140265"/>
            <a:ext cx="3643340" cy="1428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35"/>
          <p:cNvCxnSpPr/>
          <p:nvPr/>
        </p:nvCxnSpPr>
        <p:spPr>
          <a:xfrm>
            <a:off x="5429256" y="2497452"/>
            <a:ext cx="3643338" cy="285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72132" y="2140262"/>
            <a:ext cx="3500462" cy="6429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88919" y="2313619"/>
            <a:ext cx="2040338" cy="215179"/>
          </a:xfrm>
          <a:prstGeom prst="rect">
            <a:avLst/>
          </a:prstGeom>
          <a:solidFill>
            <a:srgbClr val="FF0000">
              <a:alpha val="37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37"/>
          <p:cNvSpPr txBox="1"/>
          <p:nvPr/>
        </p:nvSpPr>
        <p:spPr>
          <a:xfrm>
            <a:off x="6057912" y="213399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smtClean="0">
                <a:cs typeface="Arial" pitchFamily="34" charset="0"/>
              </a:rPr>
              <a:t>S</a:t>
            </a:r>
            <a:endParaRPr lang="fr-FR" sz="3600">
              <a:cs typeface="Arial" pitchFamily="34" charset="0"/>
            </a:endParaRPr>
          </a:p>
        </p:txBody>
      </p:sp>
      <p:sp>
        <p:nvSpPr>
          <p:cNvPr id="28" name="ZoneTexte 38"/>
          <p:cNvSpPr txBox="1"/>
          <p:nvPr/>
        </p:nvSpPr>
        <p:spPr>
          <a:xfrm>
            <a:off x="6261308" y="2140263"/>
            <a:ext cx="1915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err="1" smtClean="0">
                <a:cs typeface="Arial" pitchFamily="34" charset="0"/>
              </a:rPr>
              <a:t>chwaiger</a:t>
            </a:r>
            <a:endParaRPr lang="fr-FR" sz="3600" dirty="0">
              <a:cs typeface="Arial" pitchFamily="34" charset="0"/>
            </a:endParaRPr>
          </a:p>
        </p:txBody>
      </p:sp>
      <p:sp>
        <p:nvSpPr>
          <p:cNvPr id="29" name="ZoneTexte 39"/>
          <p:cNvSpPr txBox="1"/>
          <p:nvPr/>
        </p:nvSpPr>
        <p:spPr>
          <a:xfrm>
            <a:off x="8004112" y="2140263"/>
            <a:ext cx="303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smtClean="0">
                <a:cs typeface="Arial" pitchFamily="34" charset="0"/>
              </a:rPr>
              <a:t>,</a:t>
            </a:r>
            <a:endParaRPr lang="fr-FR" sz="3600">
              <a:cs typeface="Arial" pitchFamily="34" charset="0"/>
            </a:endParaRPr>
          </a:p>
        </p:txBody>
      </p:sp>
      <p:sp>
        <p:nvSpPr>
          <p:cNvPr id="30" name="ZoneTexte 40"/>
          <p:cNvSpPr txBox="1"/>
          <p:nvPr/>
        </p:nvSpPr>
        <p:spPr>
          <a:xfrm>
            <a:off x="8283841" y="2140263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>
                <a:cs typeface="Arial" pitchFamily="34" charset="0"/>
              </a:rPr>
              <a:t>D</a:t>
            </a:r>
          </a:p>
        </p:txBody>
      </p:sp>
      <p:sp>
        <p:nvSpPr>
          <p:cNvPr id="31" name="ZoneTexte 41"/>
          <p:cNvSpPr txBox="1"/>
          <p:nvPr/>
        </p:nvSpPr>
        <p:spPr>
          <a:xfrm>
            <a:off x="8567476" y="2140263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smtClean="0">
                <a:cs typeface="Arial" pitchFamily="34" charset="0"/>
              </a:rPr>
              <a:t>.</a:t>
            </a:r>
            <a:endParaRPr lang="fr-FR" sz="3600">
              <a:cs typeface="Arial" pitchFamily="34" charset="0"/>
            </a:endParaRPr>
          </a:p>
        </p:txBody>
      </p:sp>
      <p:sp>
        <p:nvSpPr>
          <p:cNvPr id="32" name="ZoneTexte 42"/>
          <p:cNvSpPr txBox="1"/>
          <p:nvPr/>
        </p:nvSpPr>
        <p:spPr>
          <a:xfrm>
            <a:off x="1213423" y="4529061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Kawiak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, B.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43"/>
          <p:cNvSpPr txBox="1"/>
          <p:nvPr/>
        </p:nvSpPr>
        <p:spPr>
          <a:xfrm>
            <a:off x="1208660" y="4746344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Darocha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, H.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ZoneTexte 44"/>
          <p:cNvSpPr txBox="1"/>
          <p:nvPr/>
        </p:nvSpPr>
        <p:spPr>
          <a:xfrm>
            <a:off x="1208128" y="4957544"/>
            <a:ext cx="1279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Myszkowska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, A.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oneTexte 45"/>
          <p:cNvSpPr txBox="1"/>
          <p:nvPr/>
        </p:nvSpPr>
        <p:spPr>
          <a:xfrm>
            <a:off x="1191052" y="5389592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Oli, 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M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oneTexte 47"/>
          <p:cNvSpPr txBox="1"/>
          <p:nvPr/>
        </p:nvSpPr>
        <p:spPr>
          <a:xfrm>
            <a:off x="2998872" y="4533116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PZPS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ZoneTexte 48"/>
          <p:cNvSpPr txBox="1"/>
          <p:nvPr/>
        </p:nvSpPr>
        <p:spPr>
          <a:xfrm>
            <a:off x="2998872" y="4749140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PZPS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ZoneTexte 49"/>
          <p:cNvSpPr txBox="1"/>
          <p:nvPr/>
        </p:nvSpPr>
        <p:spPr>
          <a:xfrm>
            <a:off x="2998872" y="4965164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FIVB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51"/>
          <p:cNvSpPr txBox="1"/>
          <p:nvPr/>
        </p:nvSpPr>
        <p:spPr>
          <a:xfrm>
            <a:off x="3711332" y="5389592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Bronek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, G.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40" name="ZoneTexte 57"/>
          <p:cNvSpPr txBox="1"/>
          <p:nvPr/>
        </p:nvSpPr>
        <p:spPr>
          <a:xfrm>
            <a:off x="5572132" y="3162421"/>
            <a:ext cx="3074240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WSZYSTKIE NAZWISKA ZAWODNIKÓW </a:t>
            </a:r>
            <a:endParaRPr lang="pl-PL" sz="1400" b="1" dirty="0" smtClean="0"/>
          </a:p>
          <a:p>
            <a:r>
              <a:rPr lang="fr-FR" sz="1400" b="1" dirty="0" smtClean="0"/>
              <a:t>I SĘDZIÓW</a:t>
            </a:r>
            <a:endParaRPr lang="fr-FR" sz="1400" b="1" dirty="0"/>
          </a:p>
        </p:txBody>
      </p:sp>
      <p:sp>
        <p:nvSpPr>
          <p:cNvPr id="53" name="ZoneTexte 77"/>
          <p:cNvSpPr txBox="1"/>
          <p:nvPr/>
        </p:nvSpPr>
        <p:spPr>
          <a:xfrm>
            <a:off x="5652120" y="2854644"/>
            <a:ext cx="3373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Sędziów</a:t>
            </a:r>
            <a:r>
              <a:rPr lang="fr-FR" sz="1400" b="1" dirty="0" smtClean="0"/>
              <a:t>,  </a:t>
            </a:r>
            <a:r>
              <a:rPr lang="fr-FR" sz="1400" b="1" dirty="0" err="1" smtClean="0"/>
              <a:t>sekretarza</a:t>
            </a:r>
            <a:r>
              <a:rPr lang="fr-FR" sz="1400" b="1" dirty="0" smtClean="0"/>
              <a:t> i </a:t>
            </a:r>
            <a:r>
              <a:rPr lang="fr-FR" sz="1400" b="1" dirty="0" err="1" smtClean="0"/>
              <a:t>asystenta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sekretarza</a:t>
            </a:r>
            <a:endParaRPr lang="fr-FR" sz="1400" b="1" dirty="0"/>
          </a:p>
        </p:txBody>
      </p:sp>
      <p:sp useBgFill="1">
        <p:nvSpPr>
          <p:cNvPr id="54" name="ZoneTexte 78"/>
          <p:cNvSpPr txBox="1"/>
          <p:nvPr/>
        </p:nvSpPr>
        <p:spPr>
          <a:xfrm>
            <a:off x="6000761" y="3286120"/>
            <a:ext cx="285752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1400" b="1" dirty="0" err="1" smtClean="0"/>
              <a:t>Sędziów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Liniowych</a:t>
            </a:r>
            <a:endParaRPr lang="fr-FR" sz="1400" b="1" dirty="0" smtClean="0"/>
          </a:p>
          <a:p>
            <a:r>
              <a:rPr lang="fr-FR" sz="1100" b="1" dirty="0" smtClean="0"/>
              <a:t>(</a:t>
            </a:r>
            <a:r>
              <a:rPr lang="fr-FR" sz="1100" b="1" dirty="0" err="1" smtClean="0"/>
              <a:t>gdy</a:t>
            </a:r>
            <a:r>
              <a:rPr lang="fr-FR" sz="1100" b="1" dirty="0" smtClean="0"/>
              <a:t> </a:t>
            </a:r>
            <a:r>
              <a:rPr lang="fr-FR" sz="1100" b="1" dirty="0" err="1" smtClean="0"/>
              <a:t>przydzielonych</a:t>
            </a:r>
            <a:r>
              <a:rPr lang="fr-FR" sz="1100" b="1" dirty="0" smtClean="0"/>
              <a:t> </a:t>
            </a:r>
            <a:r>
              <a:rPr lang="fr-FR" sz="1100" b="1" dirty="0" err="1" smtClean="0"/>
              <a:t>jest</a:t>
            </a:r>
            <a:r>
              <a:rPr lang="fr-FR" sz="1100" b="1" dirty="0" smtClean="0"/>
              <a:t> </a:t>
            </a:r>
            <a:r>
              <a:rPr lang="fr-FR" sz="1100" b="1" dirty="0" err="1" smtClean="0"/>
              <a:t>dwóch</a:t>
            </a:r>
            <a:r>
              <a:rPr lang="fr-FR" sz="1100" b="1" dirty="0" smtClean="0"/>
              <a:t>  </a:t>
            </a:r>
            <a:r>
              <a:rPr lang="fr-FR" sz="1100" b="1" dirty="0" err="1" smtClean="0"/>
              <a:t>Sędziów</a:t>
            </a:r>
            <a:r>
              <a:rPr lang="fr-FR" sz="1100" b="1" dirty="0" smtClean="0"/>
              <a:t> </a:t>
            </a:r>
            <a:r>
              <a:rPr lang="fr-FR" sz="1100" b="1" dirty="0" err="1" smtClean="0"/>
              <a:t>Liniowych</a:t>
            </a:r>
            <a:r>
              <a:rPr lang="fr-FR" sz="1100" b="1" dirty="0" smtClean="0"/>
              <a:t> to </a:t>
            </a:r>
            <a:r>
              <a:rPr lang="fr-FR" sz="1100" b="1" dirty="0" err="1" smtClean="0"/>
              <a:t>zapisujemy</a:t>
            </a:r>
            <a:r>
              <a:rPr lang="fr-FR" sz="1100" b="1" dirty="0" smtClean="0"/>
              <a:t> </a:t>
            </a:r>
            <a:r>
              <a:rPr lang="fr-FR" sz="1100" b="1" dirty="0" err="1" smtClean="0"/>
              <a:t>ich</a:t>
            </a:r>
            <a:r>
              <a:rPr lang="fr-FR" sz="1100" b="1" dirty="0" smtClean="0"/>
              <a:t> w </a:t>
            </a:r>
            <a:r>
              <a:rPr lang="fr-FR" sz="1100" b="1" dirty="0" err="1" smtClean="0"/>
              <a:t>kratkach</a:t>
            </a:r>
            <a:r>
              <a:rPr lang="fr-FR" sz="1100" b="1" dirty="0" smtClean="0"/>
              <a:t> 1 i 2)</a:t>
            </a:r>
            <a:endParaRPr lang="fr-FR" sz="1100" b="1" dirty="0"/>
          </a:p>
        </p:txBody>
      </p:sp>
      <p:sp>
        <p:nvSpPr>
          <p:cNvPr id="55" name="ZoneTexte 65"/>
          <p:cNvSpPr txBox="1"/>
          <p:nvPr/>
        </p:nvSpPr>
        <p:spPr>
          <a:xfrm>
            <a:off x="6073774" y="1597998"/>
            <a:ext cx="2573590" cy="40011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Nazwiska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zawodników</a:t>
            </a:r>
            <a:endParaRPr lang="fr-FR" sz="2000" b="1" dirty="0"/>
          </a:p>
        </p:txBody>
      </p:sp>
      <p:sp>
        <p:nvSpPr>
          <p:cNvPr id="56" name="ZoneTexte 66"/>
          <p:cNvSpPr txBox="1"/>
          <p:nvPr/>
        </p:nvSpPr>
        <p:spPr>
          <a:xfrm>
            <a:off x="1208128" y="5173568"/>
            <a:ext cx="1056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Pomocna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, A.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ZoneTexte 68"/>
          <p:cNvSpPr txBox="1"/>
          <p:nvPr/>
        </p:nvSpPr>
        <p:spPr>
          <a:xfrm>
            <a:off x="2998872" y="5181188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WZPS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ZoneTexte 5"/>
          <p:cNvSpPr txBox="1"/>
          <p:nvPr/>
        </p:nvSpPr>
        <p:spPr>
          <a:xfrm>
            <a:off x="1699200" y="428604"/>
            <a:ext cx="3196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ea typeface="+mj-ea"/>
                <a:cs typeface="Segoe UI" pitchFamily="34" charset="0"/>
              </a:rPr>
              <a:t>PRZED ROZPOCZĘCIEM SPOTKANIA</a:t>
            </a:r>
          </a:p>
        </p:txBody>
      </p:sp>
      <p:sp>
        <p:nvSpPr>
          <p:cNvPr id="59" name="ZoneTexte 7"/>
          <p:cNvSpPr txBox="1"/>
          <p:nvPr/>
        </p:nvSpPr>
        <p:spPr>
          <a:xfrm>
            <a:off x="1378800" y="360002"/>
            <a:ext cx="341761" cy="492443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ea typeface="+mj-ea"/>
                <a:cs typeface="Segoe UI" pitchFamily="34" charset="0"/>
              </a:rPr>
              <a:t>1</a:t>
            </a:r>
          </a:p>
        </p:txBody>
      </p:sp>
      <p:grpSp>
        <p:nvGrpSpPr>
          <p:cNvPr id="67" name="Groupe 61"/>
          <p:cNvGrpSpPr/>
          <p:nvPr/>
        </p:nvGrpSpPr>
        <p:grpSpPr>
          <a:xfrm>
            <a:off x="6073774" y="4149609"/>
            <a:ext cx="2585311" cy="276999"/>
            <a:chOff x="6073774" y="4500570"/>
            <a:chExt cx="2585311" cy="276999"/>
          </a:xfrm>
        </p:grpSpPr>
        <p:sp>
          <p:nvSpPr>
            <p:cNvPr id="68" name="ZoneTexte 54"/>
            <p:cNvSpPr txBox="1"/>
            <p:nvPr/>
          </p:nvSpPr>
          <p:spPr>
            <a:xfrm>
              <a:off x="6286512" y="4500570"/>
              <a:ext cx="23725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i="1" dirty="0" err="1" smtClean="0"/>
                <a:t>Początek</a:t>
              </a:r>
              <a:r>
                <a:rPr lang="fr-FR" sz="1200" b="1" i="1" dirty="0" smtClean="0"/>
                <a:t> </a:t>
              </a:r>
              <a:r>
                <a:rPr lang="fr-FR" sz="1200" b="1" i="1" dirty="0" err="1" smtClean="0"/>
                <a:t>nazwiska</a:t>
              </a:r>
              <a:r>
                <a:rPr lang="fr-FR" sz="1200" b="1" i="1" dirty="0" smtClean="0"/>
                <a:t> z </a:t>
              </a:r>
              <a:r>
                <a:rPr lang="fr-FR" sz="1200" b="1" i="1" dirty="0" err="1" smtClean="0"/>
                <a:t>wielkiej</a:t>
              </a:r>
              <a:r>
                <a:rPr lang="fr-FR" sz="1200" b="1" i="1" dirty="0" smtClean="0"/>
                <a:t> </a:t>
              </a:r>
              <a:r>
                <a:rPr lang="fr-FR" sz="1200" b="1" i="1" dirty="0" err="1" smtClean="0"/>
                <a:t>litery</a:t>
              </a:r>
              <a:endParaRPr lang="fr-FR" sz="1200" b="1" i="1" dirty="0"/>
            </a:p>
          </p:txBody>
        </p:sp>
        <p:pic>
          <p:nvPicPr>
            <p:cNvPr id="69" name="Image 58" descr="ballon transparen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3774" y="4536000"/>
              <a:ext cx="211162" cy="214314"/>
            </a:xfrm>
            <a:prstGeom prst="rect">
              <a:avLst/>
            </a:prstGeom>
          </p:spPr>
        </p:pic>
      </p:grpSp>
      <p:grpSp>
        <p:nvGrpSpPr>
          <p:cNvPr id="70" name="Groupe 62"/>
          <p:cNvGrpSpPr/>
          <p:nvPr/>
        </p:nvGrpSpPr>
        <p:grpSpPr>
          <a:xfrm>
            <a:off x="6073774" y="4506799"/>
            <a:ext cx="1519378" cy="276999"/>
            <a:chOff x="6073774" y="4857760"/>
            <a:chExt cx="1519378" cy="276999"/>
          </a:xfrm>
        </p:grpSpPr>
        <p:sp>
          <p:nvSpPr>
            <p:cNvPr id="71" name="ZoneTexte 55"/>
            <p:cNvSpPr txBox="1"/>
            <p:nvPr/>
          </p:nvSpPr>
          <p:spPr>
            <a:xfrm>
              <a:off x="6286512" y="4857760"/>
              <a:ext cx="13066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i="1" dirty="0" err="1" smtClean="0"/>
                <a:t>Pozostałe</a:t>
              </a:r>
              <a:r>
                <a:rPr lang="fr-FR" sz="1200" b="1" i="1" dirty="0" smtClean="0"/>
                <a:t> </a:t>
              </a:r>
              <a:r>
                <a:rPr lang="fr-FR" sz="1200" b="1" i="1" dirty="0" err="1" smtClean="0"/>
                <a:t>małymi</a:t>
              </a:r>
              <a:endParaRPr lang="fr-FR" sz="1200" b="1" i="1" dirty="0"/>
            </a:p>
          </p:txBody>
        </p:sp>
        <p:pic>
          <p:nvPicPr>
            <p:cNvPr id="72" name="Image 59" descr="ballon transparen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3774" y="4896000"/>
              <a:ext cx="211162" cy="214314"/>
            </a:xfrm>
            <a:prstGeom prst="rect">
              <a:avLst/>
            </a:prstGeom>
          </p:spPr>
        </p:pic>
      </p:grpSp>
      <p:grpSp>
        <p:nvGrpSpPr>
          <p:cNvPr id="73" name="Groupe 63"/>
          <p:cNvGrpSpPr/>
          <p:nvPr/>
        </p:nvGrpSpPr>
        <p:grpSpPr>
          <a:xfrm>
            <a:off x="6073774" y="4863990"/>
            <a:ext cx="2845575" cy="276999"/>
            <a:chOff x="6073774" y="5214950"/>
            <a:chExt cx="2845575" cy="276999"/>
          </a:xfrm>
        </p:grpSpPr>
        <p:sp>
          <p:nvSpPr>
            <p:cNvPr id="74" name="ZoneTexte 56"/>
            <p:cNvSpPr txBox="1"/>
            <p:nvPr/>
          </p:nvSpPr>
          <p:spPr>
            <a:xfrm>
              <a:off x="6286512" y="5214950"/>
              <a:ext cx="2632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i="1" dirty="0" err="1" smtClean="0"/>
                <a:t>Pierwsza</a:t>
              </a:r>
              <a:r>
                <a:rPr lang="fr-FR" sz="1200" b="1" i="1" dirty="0" smtClean="0"/>
                <a:t> litera </a:t>
              </a:r>
              <a:r>
                <a:rPr lang="fr-FR" sz="1200" b="1" i="1" dirty="0" err="1" smtClean="0"/>
                <a:t>imienia</a:t>
              </a:r>
              <a:r>
                <a:rPr lang="fr-FR" sz="1200" b="1" i="1" dirty="0" smtClean="0"/>
                <a:t> z </a:t>
              </a:r>
              <a:r>
                <a:rPr lang="fr-FR" sz="1200" b="1" i="1" dirty="0" err="1" smtClean="0"/>
                <a:t>wielkiej</a:t>
              </a:r>
              <a:r>
                <a:rPr lang="fr-FR" sz="1200" b="1" i="1" dirty="0" smtClean="0"/>
                <a:t> </a:t>
              </a:r>
              <a:r>
                <a:rPr lang="fr-FR" sz="1200" b="1" i="1" dirty="0" err="1" smtClean="0"/>
                <a:t>litery</a:t>
              </a:r>
              <a:endParaRPr lang="fr-FR" sz="1200" b="1" i="1" dirty="0"/>
            </a:p>
          </p:txBody>
        </p:sp>
        <p:pic>
          <p:nvPicPr>
            <p:cNvPr id="75" name="Image 60" descr="ballon transparen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3774" y="5256000"/>
              <a:ext cx="211162" cy="214314"/>
            </a:xfrm>
            <a:prstGeom prst="rect">
              <a:avLst/>
            </a:prstGeom>
          </p:spPr>
        </p:pic>
      </p:grpSp>
      <p:grpSp>
        <p:nvGrpSpPr>
          <p:cNvPr id="76" name="Groupe 67"/>
          <p:cNvGrpSpPr/>
          <p:nvPr/>
        </p:nvGrpSpPr>
        <p:grpSpPr>
          <a:xfrm>
            <a:off x="6072198" y="5221181"/>
            <a:ext cx="1559710" cy="276999"/>
            <a:chOff x="6073774" y="5214950"/>
            <a:chExt cx="1559710" cy="276999"/>
          </a:xfrm>
        </p:grpSpPr>
        <p:sp>
          <p:nvSpPr>
            <p:cNvPr id="77" name="ZoneTexte 70"/>
            <p:cNvSpPr txBox="1"/>
            <p:nvPr/>
          </p:nvSpPr>
          <p:spPr>
            <a:xfrm>
              <a:off x="6286512" y="5214950"/>
              <a:ext cx="13469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i="1" dirty="0" err="1" smtClean="0"/>
                <a:t>Numer</a:t>
              </a:r>
              <a:r>
                <a:rPr lang="fr-FR" sz="1200" b="1" i="1" dirty="0" smtClean="0"/>
                <a:t> </a:t>
              </a:r>
              <a:r>
                <a:rPr lang="fr-FR" sz="1200" b="1" i="1" dirty="0" err="1" smtClean="0"/>
                <a:t>zawodnika</a:t>
              </a:r>
              <a:endParaRPr lang="fr-FR" sz="1200" b="1" i="1" dirty="0"/>
            </a:p>
          </p:txBody>
        </p:sp>
        <p:pic>
          <p:nvPicPr>
            <p:cNvPr id="78" name="Image 76" descr="ballon transparen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3774" y="5256000"/>
              <a:ext cx="211162" cy="214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956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repeatCount="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mph" presetSubtype="0" repeatCount="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6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8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1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4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7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00"/>
                            </p:stCondLst>
                            <p:childTnLst>
                              <p:par>
                                <p:cTn id="150" presetID="22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1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4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7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0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3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6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169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4" presetClass="exit" presetSubtype="1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1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1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1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1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  <p:bldP spid="18" grpId="0"/>
      <p:bldP spid="25" grpId="0" animBg="1"/>
      <p:bldP spid="25" grpId="1" animBg="1"/>
      <p:bldP spid="26" grpId="0" animBg="1"/>
      <p:bldP spid="26" grpId="1" animBg="1"/>
      <p:bldP spid="26" grpId="2" animBg="1"/>
      <p:bldP spid="27" grpId="0"/>
      <p:bldP spid="27" grpId="1"/>
      <p:bldP spid="27" grpId="2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0" grpId="1" animBg="1"/>
      <p:bldP spid="53" grpId="0"/>
      <p:bldP spid="53" grpId="1"/>
      <p:bldP spid="54" grpId="0" animBg="1"/>
      <p:bldP spid="54" grpId="1" animBg="1"/>
      <p:bldP spid="55" grpId="0" animBg="1"/>
      <p:bldP spid="55" grpId="1" animBg="1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4" y="6021288"/>
            <a:ext cx="799406" cy="836712"/>
          </a:xfrm>
          <a:prstGeom prst="rect">
            <a:avLst/>
          </a:prstGeom>
        </p:spPr>
      </p:pic>
      <p:pic>
        <p:nvPicPr>
          <p:cNvPr id="7" name="Obraz 6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69209"/>
            <a:ext cx="1999323" cy="688791"/>
          </a:xfrm>
          <a:prstGeom prst="rect">
            <a:avLst/>
          </a:prstGeom>
        </p:spPr>
      </p:pic>
      <p:pic>
        <p:nvPicPr>
          <p:cNvPr id="9" name="Image 1">
            <a:hlinkClick r:id="rId5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8" y="0"/>
            <a:ext cx="1085822" cy="675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53" r="45575"/>
          <a:stretch/>
        </p:blipFill>
        <p:spPr>
          <a:xfrm>
            <a:off x="35496" y="1646281"/>
            <a:ext cx="5487335" cy="43829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6" name="Groupe 60"/>
          <p:cNvGrpSpPr/>
          <p:nvPr/>
        </p:nvGrpSpPr>
        <p:grpSpPr>
          <a:xfrm>
            <a:off x="5716584" y="3869040"/>
            <a:ext cx="2927382" cy="461665"/>
            <a:chOff x="6073774" y="4428562"/>
            <a:chExt cx="2927382" cy="461665"/>
          </a:xfrm>
        </p:grpSpPr>
        <p:sp useBgFill="1">
          <p:nvSpPr>
            <p:cNvPr id="8" name="ZoneTexte 61"/>
            <p:cNvSpPr txBox="1"/>
            <p:nvPr/>
          </p:nvSpPr>
          <p:spPr>
            <a:xfrm>
              <a:off x="6286513" y="4428562"/>
              <a:ext cx="2714643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fr-FR" sz="1200" b="1" dirty="0" err="1" smtClean="0"/>
                <a:t>Przekaż</a:t>
              </a:r>
              <a:r>
                <a:rPr lang="fr-FR" sz="1200" b="1" dirty="0" smtClean="0"/>
                <a:t> </a:t>
              </a:r>
              <a:r>
                <a:rPr lang="fr-FR" sz="1200" b="1" dirty="0" err="1" smtClean="0"/>
                <a:t>długopis</a:t>
              </a:r>
              <a:r>
                <a:rPr lang="fr-FR" sz="1200" b="1" dirty="0" smtClean="0"/>
                <a:t> </a:t>
              </a:r>
              <a:r>
                <a:rPr lang="fr-FR" sz="1200" b="1" dirty="0" err="1" smtClean="0"/>
                <a:t>kapitanom</a:t>
              </a:r>
              <a:r>
                <a:rPr lang="fr-FR" sz="1200" b="1" dirty="0" smtClean="0"/>
                <a:t>, by </a:t>
              </a:r>
              <a:r>
                <a:rPr lang="fr-FR" sz="1200" b="1" dirty="0" err="1" smtClean="0"/>
                <a:t>mogli</a:t>
              </a:r>
              <a:r>
                <a:rPr lang="fr-FR" sz="1200" b="1" dirty="0" smtClean="0"/>
                <a:t> </a:t>
              </a:r>
              <a:r>
                <a:rPr lang="fr-FR" sz="1200" b="1" dirty="0" err="1" smtClean="0"/>
                <a:t>podpisać</a:t>
              </a:r>
              <a:r>
                <a:rPr lang="fr-FR" sz="1200" b="1" dirty="0" smtClean="0"/>
                <a:t> </a:t>
              </a:r>
              <a:r>
                <a:rPr lang="fr-FR" sz="1200" b="1" dirty="0" err="1" smtClean="0"/>
                <a:t>protokół</a:t>
              </a:r>
              <a:endParaRPr lang="fr-FR" sz="1200" b="1" dirty="0"/>
            </a:p>
          </p:txBody>
        </p:sp>
        <p:pic>
          <p:nvPicPr>
            <p:cNvPr id="10" name="Image 62" descr="ballon transparen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3774" y="4536000"/>
              <a:ext cx="211162" cy="214314"/>
            </a:xfrm>
            <a:prstGeom prst="rect">
              <a:avLst/>
            </a:prstGeom>
          </p:spPr>
        </p:pic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400" y="5247731"/>
            <a:ext cx="3579194" cy="78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8"/>
          <p:cNvSpPr txBox="1"/>
          <p:nvPr/>
        </p:nvSpPr>
        <p:spPr>
          <a:xfrm>
            <a:off x="1568956" y="1665898"/>
            <a:ext cx="707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Arial Narrow" pitchFamily="34" charset="0"/>
                <a:cs typeface="Arial" pitchFamily="34" charset="0"/>
              </a:rPr>
              <a:t>B  R  A</a:t>
            </a:r>
            <a:endParaRPr lang="fr-FR" sz="16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" name="ZoneTexte 9"/>
          <p:cNvSpPr txBox="1"/>
          <p:nvPr/>
        </p:nvSpPr>
        <p:spPr>
          <a:xfrm>
            <a:off x="3713656" y="1665898"/>
            <a:ext cx="695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Arial Narrow" pitchFamily="34" charset="0"/>
                <a:cs typeface="Arial" pitchFamily="34" charset="0"/>
              </a:rPr>
              <a:t>A  U  T</a:t>
            </a:r>
            <a:endParaRPr lang="fr-FR" sz="16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" name="ZoneTexte 10"/>
          <p:cNvSpPr txBox="1"/>
          <p:nvPr/>
        </p:nvSpPr>
        <p:spPr>
          <a:xfrm>
            <a:off x="1115616" y="2145024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França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, L.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1"/>
          <p:cNvSpPr txBox="1"/>
          <p:nvPr/>
        </p:nvSpPr>
        <p:spPr>
          <a:xfrm>
            <a:off x="1115616" y="2367071"/>
            <a:ext cx="1653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latin typeface="Arial" pitchFamily="34" charset="0"/>
                <a:cs typeface="Arial" pitchFamily="34" charset="0"/>
              </a:rPr>
              <a:t>Felisberta da Silva, J.</a:t>
            </a:r>
            <a:endParaRPr lang="fr-FR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2"/>
          <p:cNvSpPr txBox="1"/>
          <p:nvPr/>
        </p:nvSpPr>
        <p:spPr>
          <a:xfrm>
            <a:off x="3500432" y="2352782"/>
            <a:ext cx="1123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latin typeface="Arial" pitchFamily="34" charset="0"/>
                <a:cs typeface="Arial" pitchFamily="34" charset="0"/>
              </a:rPr>
              <a:t>Schwaiger, S.</a:t>
            </a:r>
            <a:endParaRPr lang="fr-FR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3"/>
          <p:cNvSpPr txBox="1"/>
          <p:nvPr/>
        </p:nvSpPr>
        <p:spPr>
          <a:xfrm>
            <a:off x="605654" y="213549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latin typeface="Arial" pitchFamily="34" charset="0"/>
                <a:cs typeface="Arial" pitchFamily="34" charset="0"/>
              </a:rPr>
              <a:t>2</a:t>
            </a:r>
            <a:endParaRPr lang="fr-FR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4"/>
          <p:cNvSpPr txBox="1"/>
          <p:nvPr/>
        </p:nvSpPr>
        <p:spPr>
          <a:xfrm>
            <a:off x="605654" y="23527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latin typeface="Arial" pitchFamily="34" charset="0"/>
                <a:cs typeface="Arial" pitchFamily="34" charset="0"/>
              </a:rPr>
              <a:t>1</a:t>
            </a:r>
            <a:endParaRPr lang="fr-FR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15"/>
          <p:cNvSpPr txBox="1"/>
          <p:nvPr/>
        </p:nvSpPr>
        <p:spPr>
          <a:xfrm>
            <a:off x="3045411" y="214409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latin typeface="Arial" pitchFamily="34" charset="0"/>
                <a:cs typeface="Arial" pitchFamily="34" charset="0"/>
              </a:rPr>
              <a:t>2</a:t>
            </a:r>
            <a:endParaRPr lang="fr-FR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16"/>
          <p:cNvSpPr txBox="1"/>
          <p:nvPr/>
        </p:nvSpPr>
        <p:spPr>
          <a:xfrm>
            <a:off x="3045411" y="23527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latin typeface="Arial" pitchFamily="34" charset="0"/>
                <a:cs typeface="Arial" pitchFamily="34" charset="0"/>
              </a:rPr>
              <a:t>1</a:t>
            </a:r>
            <a:endParaRPr lang="fr-FR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82"/>
          <p:cNvSpPr txBox="1"/>
          <p:nvPr/>
        </p:nvSpPr>
        <p:spPr>
          <a:xfrm>
            <a:off x="3500432" y="2140261"/>
            <a:ext cx="1131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latin typeface="Arial" pitchFamily="34" charset="0"/>
                <a:cs typeface="Arial" pitchFamily="34" charset="0"/>
              </a:rPr>
              <a:t>Schwaiger, D.</a:t>
            </a:r>
            <a:endParaRPr lang="fr-FR" sz="1200"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25" name="ZoneTexte 87"/>
          <p:cNvSpPr txBox="1"/>
          <p:nvPr/>
        </p:nvSpPr>
        <p:spPr>
          <a:xfrm>
            <a:off x="1696069" y="467380"/>
            <a:ext cx="321566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ea typeface="+mj-ea"/>
                <a:cs typeface="Segoe UI" pitchFamily="34" charset="0"/>
              </a:rPr>
              <a:t>PO ZAKOŃCZENIU LOSOWANIA</a:t>
            </a:r>
          </a:p>
        </p:txBody>
      </p:sp>
      <p:sp useBgFill="1">
        <p:nvSpPr>
          <p:cNvPr id="24" name="ZoneTexte 84"/>
          <p:cNvSpPr txBox="1"/>
          <p:nvPr/>
        </p:nvSpPr>
        <p:spPr>
          <a:xfrm>
            <a:off x="1357201" y="360002"/>
            <a:ext cx="391454" cy="492443"/>
          </a:xfrm>
          <a:prstGeom prst="rect">
            <a:avLst/>
          </a:prstGeom>
        </p:spPr>
        <p:txBody>
          <a:bodyPr wrap="none" tIns="0" bIns="0" rtlCol="0">
            <a:spAutoFit/>
          </a:bodyPr>
          <a:lstStyle/>
          <a:p>
            <a:pPr algn="ctr"/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ea typeface="+mj-ea"/>
                <a:cs typeface="Segoe UI" pitchFamily="34" charset="0"/>
              </a:rPr>
              <a:t>2</a:t>
            </a:r>
          </a:p>
        </p:txBody>
      </p:sp>
      <p:sp>
        <p:nvSpPr>
          <p:cNvPr id="26" name="Ellipse 32"/>
          <p:cNvSpPr/>
          <p:nvPr/>
        </p:nvSpPr>
        <p:spPr>
          <a:xfrm>
            <a:off x="3072085" y="2173234"/>
            <a:ext cx="214314" cy="21431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Ellipse 33"/>
          <p:cNvSpPr/>
          <p:nvPr/>
        </p:nvSpPr>
        <p:spPr>
          <a:xfrm>
            <a:off x="631742" y="2157439"/>
            <a:ext cx="214314" cy="21431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34"/>
          <p:cNvSpPr txBox="1"/>
          <p:nvPr/>
        </p:nvSpPr>
        <p:spPr>
          <a:xfrm>
            <a:off x="762819" y="2163708"/>
            <a:ext cx="264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smtClean="0">
                <a:latin typeface="Arial" pitchFamily="34" charset="0"/>
                <a:cs typeface="Arial" pitchFamily="34" charset="0"/>
              </a:rPr>
              <a:t>*</a:t>
            </a:r>
            <a:endParaRPr lang="fr-F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35"/>
          <p:cNvSpPr txBox="1"/>
          <p:nvPr/>
        </p:nvSpPr>
        <p:spPr>
          <a:xfrm>
            <a:off x="3212485" y="2383152"/>
            <a:ext cx="264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smtClean="0">
                <a:latin typeface="Arial" pitchFamily="34" charset="0"/>
                <a:cs typeface="Arial" pitchFamily="34" charset="0"/>
              </a:rPr>
              <a:t>*</a:t>
            </a:r>
            <a:endParaRPr lang="fr-FR" sz="1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Image 36" descr="signature AUS transpare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55976" y="2595756"/>
            <a:ext cx="642942" cy="231459"/>
          </a:xfrm>
          <a:prstGeom prst="rect">
            <a:avLst/>
          </a:prstGeom>
        </p:spPr>
      </p:pic>
      <p:pic>
        <p:nvPicPr>
          <p:cNvPr id="31" name="Image 37" descr="signature NZL transparen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11539" y="2601395"/>
            <a:ext cx="860261" cy="169509"/>
          </a:xfrm>
          <a:prstGeom prst="rect">
            <a:avLst/>
          </a:prstGeom>
        </p:spPr>
      </p:pic>
      <p:sp>
        <p:nvSpPr>
          <p:cNvPr id="35" name="ZoneTexte 70"/>
          <p:cNvSpPr txBox="1"/>
          <p:nvPr/>
        </p:nvSpPr>
        <p:spPr>
          <a:xfrm>
            <a:off x="7452320" y="5559666"/>
            <a:ext cx="356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 A 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e 45"/>
          <p:cNvGrpSpPr/>
          <p:nvPr/>
        </p:nvGrpSpPr>
        <p:grpSpPr>
          <a:xfrm>
            <a:off x="5716586" y="2217416"/>
            <a:ext cx="3213135" cy="461665"/>
            <a:chOff x="6073774" y="4500570"/>
            <a:chExt cx="3213135" cy="461665"/>
          </a:xfrm>
        </p:grpSpPr>
        <p:sp useBgFill="1">
          <p:nvSpPr>
            <p:cNvPr id="37" name="ZoneTexte 47"/>
            <p:cNvSpPr txBox="1"/>
            <p:nvPr/>
          </p:nvSpPr>
          <p:spPr>
            <a:xfrm>
              <a:off x="6286513" y="4500570"/>
              <a:ext cx="3000396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fr-FR" sz="1200" b="1" dirty="0" err="1" smtClean="0"/>
                <a:t>Oznaczeni</a:t>
              </a:r>
              <a:r>
                <a:rPr lang="pl-PL" sz="1200" b="1" dirty="0" smtClean="0"/>
                <a:t>e</a:t>
              </a:r>
              <a:r>
                <a:rPr lang="fr-FR" sz="1200" b="1" dirty="0" smtClean="0"/>
                <a:t> </a:t>
              </a:r>
              <a:r>
                <a:rPr lang="fr-FR" sz="1200" b="1" dirty="0" err="1" smtClean="0"/>
                <a:t>kapitana</a:t>
              </a:r>
              <a:r>
                <a:rPr lang="fr-FR" sz="1200" b="1" dirty="0" smtClean="0"/>
                <a:t> </a:t>
              </a:r>
              <a:r>
                <a:rPr lang="fr-FR" sz="1200" b="1" dirty="0" err="1" smtClean="0"/>
                <a:t>odbywa</a:t>
              </a:r>
              <a:r>
                <a:rPr lang="fr-FR" sz="1200" b="1" dirty="0" smtClean="0"/>
                <a:t> </a:t>
              </a:r>
              <a:r>
                <a:rPr lang="fr-FR" sz="1200" b="1" dirty="0" err="1" smtClean="0"/>
                <a:t>się</a:t>
              </a:r>
              <a:r>
                <a:rPr lang="fr-FR" sz="1200" b="1" dirty="0" smtClean="0"/>
                <a:t> </a:t>
              </a:r>
              <a:r>
                <a:rPr lang="fr-FR" sz="1200" b="1" dirty="0" err="1" smtClean="0"/>
                <a:t>przez</a:t>
              </a:r>
              <a:r>
                <a:rPr lang="fr-FR" sz="1200" b="1" dirty="0" smtClean="0"/>
                <a:t> </a:t>
              </a:r>
              <a:r>
                <a:rPr lang="fr-FR" sz="1200" b="1" dirty="0" err="1" smtClean="0"/>
                <a:t>zakreślenie</a:t>
              </a:r>
              <a:r>
                <a:rPr lang="fr-FR" sz="1200" b="1" dirty="0" smtClean="0"/>
                <a:t> w </a:t>
              </a:r>
              <a:r>
                <a:rPr lang="fr-FR" sz="1200" b="1" dirty="0" err="1" smtClean="0"/>
                <a:t>kółku</a:t>
              </a:r>
              <a:r>
                <a:rPr lang="fr-FR" sz="1200" b="1" dirty="0" smtClean="0"/>
                <a:t> </a:t>
              </a:r>
              <a:r>
                <a:rPr lang="fr-FR" sz="1200" b="1" dirty="0" err="1" smtClean="0"/>
                <a:t>numeru</a:t>
              </a:r>
              <a:r>
                <a:rPr lang="fr-FR" sz="1200" b="1" dirty="0" smtClean="0"/>
                <a:t> </a:t>
              </a:r>
              <a:r>
                <a:rPr lang="fr-FR" sz="1200" b="1" dirty="0" err="1" smtClean="0"/>
                <a:t>zawodnika</a:t>
              </a:r>
              <a:endParaRPr lang="fr-FR" sz="1200" b="1" dirty="0"/>
            </a:p>
          </p:txBody>
        </p:sp>
        <p:pic>
          <p:nvPicPr>
            <p:cNvPr id="38" name="Image 48" descr="ballon transparen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3774" y="4536000"/>
              <a:ext cx="211162" cy="214314"/>
            </a:xfrm>
            <a:prstGeom prst="rect">
              <a:avLst/>
            </a:prstGeom>
          </p:spPr>
        </p:pic>
      </p:grpSp>
      <p:grpSp>
        <p:nvGrpSpPr>
          <p:cNvPr id="39" name="Groupe 49"/>
          <p:cNvGrpSpPr/>
          <p:nvPr/>
        </p:nvGrpSpPr>
        <p:grpSpPr>
          <a:xfrm>
            <a:off x="5716586" y="3074671"/>
            <a:ext cx="3031878" cy="461665"/>
            <a:chOff x="6073774" y="4500570"/>
            <a:chExt cx="3031878" cy="461665"/>
          </a:xfrm>
        </p:grpSpPr>
        <p:sp useBgFill="1">
          <p:nvSpPr>
            <p:cNvPr id="40" name="ZoneTexte 50"/>
            <p:cNvSpPr txBox="1"/>
            <p:nvPr/>
          </p:nvSpPr>
          <p:spPr>
            <a:xfrm>
              <a:off x="6286512" y="4500570"/>
              <a:ext cx="2819140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fr-FR" sz="1200" b="1" dirty="0" err="1" smtClean="0"/>
                <a:t>Zawodnika</a:t>
              </a:r>
              <a:r>
                <a:rPr lang="fr-FR" sz="1200" b="1" dirty="0" smtClean="0"/>
                <a:t> </a:t>
              </a:r>
              <a:r>
                <a:rPr lang="fr-FR" sz="1200" b="1" dirty="0" err="1" smtClean="0"/>
                <a:t>zagrywającego</a:t>
              </a:r>
              <a:r>
                <a:rPr lang="fr-FR" sz="1200" b="1" dirty="0" smtClean="0"/>
                <a:t> </a:t>
              </a:r>
              <a:r>
                <a:rPr lang="fr-FR" sz="1200" b="1" dirty="0" err="1" smtClean="0"/>
                <a:t>jako</a:t>
              </a:r>
              <a:r>
                <a:rPr lang="fr-FR" sz="1200" b="1" dirty="0" smtClean="0"/>
                <a:t> </a:t>
              </a:r>
              <a:r>
                <a:rPr lang="fr-FR" sz="1200" b="1" dirty="0" err="1" smtClean="0"/>
                <a:t>pierwszy</a:t>
              </a:r>
              <a:r>
                <a:rPr lang="fr-FR" sz="1200" b="1" dirty="0" smtClean="0"/>
                <a:t> </a:t>
              </a:r>
              <a:r>
                <a:rPr lang="fr-FR" sz="1200" b="1" dirty="0" err="1" smtClean="0"/>
                <a:t>zaznaczamy</a:t>
              </a:r>
              <a:r>
                <a:rPr lang="fr-FR" sz="1200" b="1" dirty="0" smtClean="0"/>
                <a:t> </a:t>
              </a:r>
              <a:r>
                <a:rPr lang="fr-FR" sz="1200" b="1" dirty="0" err="1" smtClean="0"/>
                <a:t>gwiazdką</a:t>
              </a:r>
              <a:r>
                <a:rPr lang="fr-FR" sz="1200" b="1" dirty="0" smtClean="0"/>
                <a:t> </a:t>
              </a:r>
              <a:r>
                <a:rPr lang="fr-FR" sz="1200" b="1" dirty="0" err="1" smtClean="0"/>
                <a:t>przy</a:t>
              </a:r>
              <a:r>
                <a:rPr lang="fr-FR" sz="1200" b="1" dirty="0" smtClean="0"/>
                <a:t> </a:t>
              </a:r>
              <a:r>
                <a:rPr lang="fr-FR" sz="1200" b="1" dirty="0" err="1" smtClean="0"/>
                <a:t>jego</a:t>
              </a:r>
              <a:r>
                <a:rPr lang="fr-FR" sz="1200" b="1" dirty="0" smtClean="0"/>
                <a:t> </a:t>
              </a:r>
              <a:r>
                <a:rPr lang="fr-FR" sz="1200" b="1" dirty="0" err="1" smtClean="0"/>
                <a:t>numerze</a:t>
              </a:r>
              <a:endParaRPr lang="fr-FR" sz="1200" b="1" dirty="0"/>
            </a:p>
          </p:txBody>
        </p:sp>
        <p:pic>
          <p:nvPicPr>
            <p:cNvPr id="41" name="Image 51" descr="ballon transparen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3774" y="4536000"/>
              <a:ext cx="211162" cy="214314"/>
            </a:xfrm>
            <a:prstGeom prst="rect">
              <a:avLst/>
            </a:prstGeom>
          </p:spPr>
        </p:pic>
      </p:grpSp>
      <p:grpSp>
        <p:nvGrpSpPr>
          <p:cNvPr id="42" name="Groupe 59"/>
          <p:cNvGrpSpPr/>
          <p:nvPr/>
        </p:nvGrpSpPr>
        <p:grpSpPr>
          <a:xfrm>
            <a:off x="3786184" y="1074415"/>
            <a:ext cx="3175415" cy="338554"/>
            <a:chOff x="5929323" y="4714884"/>
            <a:chExt cx="3175415" cy="338553"/>
          </a:xfrm>
        </p:grpSpPr>
        <p:sp useBgFill="1">
          <p:nvSpPr>
            <p:cNvPr id="43" name="ZoneTexte 56"/>
            <p:cNvSpPr txBox="1"/>
            <p:nvPr/>
          </p:nvSpPr>
          <p:spPr>
            <a:xfrm>
              <a:off x="5929323" y="4714884"/>
              <a:ext cx="3000396" cy="33855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600" dirty="0" err="1" smtClean="0"/>
                <a:t>Kapitanowie</a:t>
              </a:r>
              <a:r>
                <a:rPr lang="fr-FR" sz="1600" dirty="0" smtClean="0"/>
                <a:t> :</a:t>
              </a:r>
              <a:endParaRPr lang="fr-FR" sz="1600" dirty="0"/>
            </a:p>
          </p:txBody>
        </p:sp>
        <p:pic>
          <p:nvPicPr>
            <p:cNvPr id="44" name="Image 57" descr="ballon transparen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93576" y="4750314"/>
              <a:ext cx="211162" cy="214314"/>
            </a:xfrm>
            <a:prstGeom prst="rect">
              <a:avLst/>
            </a:prstGeom>
          </p:spPr>
        </p:pic>
      </p:grpSp>
      <p:grpSp>
        <p:nvGrpSpPr>
          <p:cNvPr id="45" name="Groupe 63"/>
          <p:cNvGrpSpPr/>
          <p:nvPr/>
        </p:nvGrpSpPr>
        <p:grpSpPr>
          <a:xfrm>
            <a:off x="3368583" y="1082214"/>
            <a:ext cx="3593016" cy="338554"/>
            <a:chOff x="5511722" y="4714884"/>
            <a:chExt cx="3593016" cy="338553"/>
          </a:xfrm>
        </p:grpSpPr>
        <p:sp useBgFill="1">
          <p:nvSpPr>
            <p:cNvPr id="46" name="ZoneTexte 65"/>
            <p:cNvSpPr txBox="1"/>
            <p:nvPr/>
          </p:nvSpPr>
          <p:spPr>
            <a:xfrm>
              <a:off x="5511722" y="4714884"/>
              <a:ext cx="3417998" cy="33855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600" b="1" dirty="0" err="1" smtClean="0"/>
                <a:t>Sędziowie</a:t>
              </a:r>
              <a:r>
                <a:rPr lang="fr-FR" sz="1600" b="1" dirty="0" smtClean="0"/>
                <a:t> :</a:t>
              </a:r>
              <a:endParaRPr lang="fr-FR" sz="1600" b="1" dirty="0"/>
            </a:p>
          </p:txBody>
        </p:sp>
        <p:pic>
          <p:nvPicPr>
            <p:cNvPr id="47" name="Image 67" descr="ballon transparen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93576" y="4750314"/>
              <a:ext cx="211162" cy="214314"/>
            </a:xfrm>
            <a:prstGeom prst="rect">
              <a:avLst/>
            </a:prstGeom>
          </p:spPr>
        </p:pic>
      </p:grpSp>
      <p:grpSp>
        <p:nvGrpSpPr>
          <p:cNvPr id="48" name="Groupe 72"/>
          <p:cNvGrpSpPr/>
          <p:nvPr/>
        </p:nvGrpSpPr>
        <p:grpSpPr>
          <a:xfrm>
            <a:off x="5680076" y="1709168"/>
            <a:ext cx="3213135" cy="464066"/>
            <a:chOff x="6073774" y="4536000"/>
            <a:chExt cx="3213135" cy="464066"/>
          </a:xfrm>
        </p:grpSpPr>
        <p:sp useBgFill="1">
          <p:nvSpPr>
            <p:cNvPr id="49" name="ZoneTexte 73"/>
            <p:cNvSpPr txBox="1"/>
            <p:nvPr/>
          </p:nvSpPr>
          <p:spPr>
            <a:xfrm>
              <a:off x="6286513" y="4538401"/>
              <a:ext cx="3000396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fr-FR" sz="1200" b="1" dirty="0" err="1" smtClean="0"/>
                <a:t>Drużyna</a:t>
              </a:r>
              <a:r>
                <a:rPr lang="fr-FR" sz="1200" b="1" dirty="0" smtClean="0"/>
                <a:t> </a:t>
              </a:r>
              <a:r>
                <a:rPr lang="fr-FR" sz="1200" b="1" dirty="0" err="1" smtClean="0"/>
                <a:t>rozpoczynająca</a:t>
              </a:r>
              <a:r>
                <a:rPr lang="fr-FR" sz="1200" b="1" dirty="0" smtClean="0"/>
                <a:t> po </a:t>
              </a:r>
              <a:r>
                <a:rPr lang="fr-FR" sz="1200" b="1" dirty="0" err="1" smtClean="0"/>
                <a:t>lewej</a:t>
              </a:r>
              <a:r>
                <a:rPr lang="fr-FR" sz="1200" b="1" dirty="0" smtClean="0"/>
                <a:t> </a:t>
              </a:r>
              <a:r>
                <a:rPr lang="fr-FR" sz="1200" b="1" dirty="0" err="1" smtClean="0"/>
                <a:t>stronie</a:t>
              </a:r>
              <a:r>
                <a:rPr lang="fr-FR" sz="1200" b="1" dirty="0" smtClean="0"/>
                <a:t> (</a:t>
              </a:r>
              <a:r>
                <a:rPr lang="fr-FR" sz="1200" b="1" dirty="0" err="1" smtClean="0"/>
                <a:t>oznaczamy</a:t>
              </a:r>
              <a:r>
                <a:rPr lang="fr-FR" sz="1200" b="1" dirty="0" smtClean="0"/>
                <a:t> </a:t>
              </a:r>
              <a:r>
                <a:rPr lang="fr-FR" sz="1200" b="1" dirty="0" err="1" smtClean="0"/>
                <a:t>literą</a:t>
              </a:r>
              <a:r>
                <a:rPr lang="fr-FR" sz="1200" b="1" dirty="0" smtClean="0"/>
                <a:t>  A)</a:t>
              </a:r>
              <a:endParaRPr lang="fr-FR" sz="1200" b="1" dirty="0"/>
            </a:p>
          </p:txBody>
        </p:sp>
        <p:pic>
          <p:nvPicPr>
            <p:cNvPr id="50" name="Image 74" descr="ballon transparen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3774" y="4536000"/>
              <a:ext cx="211162" cy="214314"/>
            </a:xfrm>
            <a:prstGeom prst="rect">
              <a:avLst/>
            </a:prstGeom>
          </p:spPr>
        </p:pic>
      </p:grpSp>
      <p:grpSp>
        <p:nvGrpSpPr>
          <p:cNvPr id="51" name="Groupe 75"/>
          <p:cNvGrpSpPr/>
          <p:nvPr/>
        </p:nvGrpSpPr>
        <p:grpSpPr>
          <a:xfrm>
            <a:off x="5716586" y="2721706"/>
            <a:ext cx="2815857" cy="276999"/>
            <a:chOff x="6073774" y="4500570"/>
            <a:chExt cx="2627995" cy="276999"/>
          </a:xfrm>
        </p:grpSpPr>
        <p:sp useBgFill="1">
          <p:nvSpPr>
            <p:cNvPr id="52" name="ZoneTexte 76"/>
            <p:cNvSpPr txBox="1"/>
            <p:nvPr/>
          </p:nvSpPr>
          <p:spPr>
            <a:xfrm>
              <a:off x="6286514" y="4500570"/>
              <a:ext cx="2415255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fr-FR" sz="1200" b="1" dirty="0" err="1" smtClean="0"/>
                <a:t>Drużyna</a:t>
              </a:r>
              <a:r>
                <a:rPr lang="fr-FR" sz="1200" b="1" dirty="0" smtClean="0"/>
                <a:t> </a:t>
              </a:r>
              <a:r>
                <a:rPr lang="fr-FR" sz="1200" b="1" dirty="0" err="1" smtClean="0"/>
                <a:t>zagrywająca</a:t>
              </a:r>
              <a:r>
                <a:rPr lang="fr-FR" sz="1200" b="1" dirty="0" smtClean="0"/>
                <a:t> </a:t>
              </a:r>
              <a:r>
                <a:rPr lang="fr-FR" sz="1200" b="1" dirty="0" err="1" smtClean="0"/>
                <a:t>jako</a:t>
              </a:r>
              <a:r>
                <a:rPr lang="fr-FR" sz="1200" b="1" dirty="0" smtClean="0"/>
                <a:t> </a:t>
              </a:r>
              <a:r>
                <a:rPr lang="fr-FR" sz="1200" b="1" dirty="0" err="1" smtClean="0"/>
                <a:t>pierwsza</a:t>
              </a:r>
              <a:endParaRPr lang="fr-FR" sz="1200" b="1" dirty="0"/>
            </a:p>
          </p:txBody>
        </p:sp>
        <p:pic>
          <p:nvPicPr>
            <p:cNvPr id="53" name="Image 77" descr="ballon transparen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3774" y="4536000"/>
              <a:ext cx="211162" cy="214314"/>
            </a:xfrm>
            <a:prstGeom prst="rect">
              <a:avLst/>
            </a:prstGeom>
          </p:spPr>
        </p:pic>
      </p:grpSp>
      <p:grpSp>
        <p:nvGrpSpPr>
          <p:cNvPr id="54" name="Groupe 78"/>
          <p:cNvGrpSpPr/>
          <p:nvPr/>
        </p:nvGrpSpPr>
        <p:grpSpPr>
          <a:xfrm>
            <a:off x="5716586" y="3931935"/>
            <a:ext cx="3213135" cy="461665"/>
            <a:chOff x="6073774" y="4500570"/>
            <a:chExt cx="3213135" cy="461665"/>
          </a:xfrm>
        </p:grpSpPr>
        <p:pic>
          <p:nvPicPr>
            <p:cNvPr id="55" name="Image 80" descr="ballon transparen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3774" y="4536000"/>
              <a:ext cx="211162" cy="214314"/>
            </a:xfrm>
            <a:prstGeom prst="rect">
              <a:avLst/>
            </a:prstGeom>
          </p:spPr>
        </p:pic>
        <p:sp useBgFill="1">
          <p:nvSpPr>
            <p:cNvPr id="56" name="ZoneTexte 79"/>
            <p:cNvSpPr txBox="1"/>
            <p:nvPr/>
          </p:nvSpPr>
          <p:spPr>
            <a:xfrm>
              <a:off x="6286513" y="4500570"/>
              <a:ext cx="3000396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fr-FR" sz="1200" b="1" dirty="0" err="1" smtClean="0"/>
                <a:t>Drużyna</a:t>
              </a:r>
              <a:r>
                <a:rPr lang="fr-FR" sz="1200" b="1" dirty="0" smtClean="0"/>
                <a:t>, </a:t>
              </a:r>
              <a:r>
                <a:rPr lang="fr-FR" sz="1200" b="1" dirty="0" err="1" smtClean="0"/>
                <a:t>która</a:t>
              </a:r>
              <a:r>
                <a:rPr lang="fr-FR" sz="1200" b="1" dirty="0" smtClean="0"/>
                <a:t> </a:t>
              </a:r>
              <a:r>
                <a:rPr lang="fr-FR" sz="1200" b="1" dirty="0" err="1" smtClean="0"/>
                <a:t>wygrała</a:t>
              </a:r>
              <a:r>
                <a:rPr lang="fr-FR" sz="1200" b="1" dirty="0" smtClean="0"/>
                <a:t> </a:t>
              </a:r>
              <a:r>
                <a:rPr lang="fr-FR" sz="1200" b="1" dirty="0" err="1" smtClean="0"/>
                <a:t>losowanie</a:t>
              </a:r>
              <a:endParaRPr lang="fr-FR" sz="1200" b="1" dirty="0" smtClean="0"/>
            </a:p>
            <a:p>
              <a:endParaRPr lang="fr-FR" sz="1200" b="1" dirty="0"/>
            </a:p>
          </p:txBody>
        </p:sp>
      </p:grpSp>
      <p:sp>
        <p:nvSpPr>
          <p:cNvPr id="57" name="ZoneTexte 83"/>
          <p:cNvSpPr txBox="1"/>
          <p:nvPr/>
        </p:nvSpPr>
        <p:spPr>
          <a:xfrm>
            <a:off x="3150312" y="1681092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A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ZoneTexte 42"/>
          <p:cNvSpPr txBox="1"/>
          <p:nvPr/>
        </p:nvSpPr>
        <p:spPr>
          <a:xfrm>
            <a:off x="1208115" y="4395133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Kawiak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, B.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ZoneTexte 43"/>
          <p:cNvSpPr txBox="1"/>
          <p:nvPr/>
        </p:nvSpPr>
        <p:spPr>
          <a:xfrm>
            <a:off x="1203352" y="4612416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Darocha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, H.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ZoneTexte 44"/>
          <p:cNvSpPr txBox="1"/>
          <p:nvPr/>
        </p:nvSpPr>
        <p:spPr>
          <a:xfrm>
            <a:off x="1202820" y="4823616"/>
            <a:ext cx="1279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Myszkowska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, A.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ZoneTexte 45"/>
          <p:cNvSpPr txBox="1"/>
          <p:nvPr/>
        </p:nvSpPr>
        <p:spPr>
          <a:xfrm>
            <a:off x="1185744" y="5255664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Oli, 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M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ZoneTexte 47"/>
          <p:cNvSpPr txBox="1"/>
          <p:nvPr/>
        </p:nvSpPr>
        <p:spPr>
          <a:xfrm>
            <a:off x="3013652" y="4391568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PZPS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ZoneTexte 48"/>
          <p:cNvSpPr txBox="1"/>
          <p:nvPr/>
        </p:nvSpPr>
        <p:spPr>
          <a:xfrm>
            <a:off x="3013652" y="4607592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PZPS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ZoneTexte 49"/>
          <p:cNvSpPr txBox="1"/>
          <p:nvPr/>
        </p:nvSpPr>
        <p:spPr>
          <a:xfrm>
            <a:off x="3013652" y="4823616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FIVB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ZoneTexte 51"/>
          <p:cNvSpPr txBox="1"/>
          <p:nvPr/>
        </p:nvSpPr>
        <p:spPr>
          <a:xfrm>
            <a:off x="3779912" y="5237192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Bronek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, G.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202820" y="5039640"/>
            <a:ext cx="1056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Pomocna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, A.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ZoneTexte 68"/>
          <p:cNvSpPr txBox="1"/>
          <p:nvPr/>
        </p:nvSpPr>
        <p:spPr>
          <a:xfrm>
            <a:off x="3013652" y="503964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WZPS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21221" r="42187" b="40476"/>
          <a:stretch/>
        </p:blipFill>
        <p:spPr>
          <a:xfrm>
            <a:off x="3857618" y="3440825"/>
            <a:ext cx="5250886" cy="2588455"/>
          </a:xfrm>
          <a:prstGeom prst="rect">
            <a:avLst/>
          </a:prstGeom>
        </p:spPr>
      </p:pic>
      <p:sp>
        <p:nvSpPr>
          <p:cNvPr id="70" name="ZoneTexte 86"/>
          <p:cNvSpPr txBox="1"/>
          <p:nvPr/>
        </p:nvSpPr>
        <p:spPr>
          <a:xfrm>
            <a:off x="5814182" y="4391567"/>
            <a:ext cx="414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A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ZoneTexte 83"/>
          <p:cNvSpPr txBox="1"/>
          <p:nvPr/>
        </p:nvSpPr>
        <p:spPr>
          <a:xfrm>
            <a:off x="2528068" y="1681092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latin typeface="Arial" pitchFamily="34" charset="0"/>
                <a:cs typeface="Arial" pitchFamily="34" charset="0"/>
              </a:rPr>
              <a:t>B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21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"/>
                            </p:stCondLst>
                            <p:childTnLst>
                              <p:par>
                                <p:cTn id="6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2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"/>
                            </p:stCondLst>
                            <p:childTnLst>
                              <p:par>
                                <p:cTn id="8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"/>
                            </p:stCondLst>
                            <p:childTnLst>
                              <p:par>
                                <p:cTn id="8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8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00"/>
                            </p:stCondLst>
                            <p:childTnLst>
                              <p:par>
                                <p:cTn id="129" presetID="35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6" grpId="0" animBg="1"/>
      <p:bldP spid="27" grpId="0" animBg="1"/>
      <p:bldP spid="28" grpId="0"/>
      <p:bldP spid="28" grpId="1"/>
      <p:bldP spid="29" grpId="0"/>
      <p:bldP spid="29" grpId="1"/>
      <p:bldP spid="35" grpId="0"/>
      <p:bldP spid="35" grpId="1"/>
      <p:bldP spid="57" grpId="0"/>
      <p:bldP spid="57" grpId="1"/>
      <p:bldP spid="70" grpId="0"/>
      <p:bldP spid="70" grpId="1"/>
      <p:bldP spid="70" grpId="2"/>
      <p:bldP spid="71" grpId="0"/>
      <p:bldP spid="7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4" y="6021288"/>
            <a:ext cx="799406" cy="836712"/>
          </a:xfrm>
          <a:prstGeom prst="rect">
            <a:avLst/>
          </a:prstGeom>
        </p:spPr>
      </p:pic>
      <p:pic>
        <p:nvPicPr>
          <p:cNvPr id="7" name="Obraz 6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69209"/>
            <a:ext cx="1999323" cy="688791"/>
          </a:xfrm>
          <a:prstGeom prst="rect">
            <a:avLst/>
          </a:prstGeom>
        </p:spPr>
      </p:pic>
      <p:pic>
        <p:nvPicPr>
          <p:cNvPr id="9" name="Image 1">
            <a:hlinkClick r:id="rId5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8" y="0"/>
            <a:ext cx="1085822" cy="67532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" r="781" b="40410"/>
          <a:stretch/>
        </p:blipFill>
        <p:spPr>
          <a:xfrm>
            <a:off x="251520" y="997366"/>
            <a:ext cx="8718586" cy="38940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3" name="ZoneTexte 24"/>
          <p:cNvSpPr txBox="1"/>
          <p:nvPr/>
        </p:nvSpPr>
        <p:spPr>
          <a:xfrm>
            <a:off x="4806942" y="2094119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A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ZoneTexte 25"/>
          <p:cNvSpPr txBox="1"/>
          <p:nvPr/>
        </p:nvSpPr>
        <p:spPr>
          <a:xfrm>
            <a:off x="323528" y="2106819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B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ZoneTexte 27"/>
          <p:cNvSpPr txBox="1"/>
          <p:nvPr/>
        </p:nvSpPr>
        <p:spPr>
          <a:xfrm>
            <a:off x="1357289" y="360002"/>
            <a:ext cx="391454" cy="492443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ea typeface="+mj-ea"/>
                <a:cs typeface="Segoe UI" pitchFamily="34" charset="0"/>
              </a:rPr>
              <a:t>2</a:t>
            </a:r>
          </a:p>
        </p:txBody>
      </p:sp>
      <p:sp>
        <p:nvSpPr>
          <p:cNvPr id="76" name="ZoneTexte 29"/>
          <p:cNvSpPr txBox="1"/>
          <p:nvPr/>
        </p:nvSpPr>
        <p:spPr>
          <a:xfrm>
            <a:off x="1680168" y="428604"/>
            <a:ext cx="279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ea typeface="+mj-ea"/>
                <a:cs typeface="Segoe UI" pitchFamily="34" charset="0"/>
              </a:rPr>
              <a:t>PO ZAKOŃCZENIU LOSOWANIA</a:t>
            </a:r>
          </a:p>
        </p:txBody>
      </p:sp>
      <p:sp>
        <p:nvSpPr>
          <p:cNvPr id="77" name="ZoneTexte 32"/>
          <p:cNvSpPr txBox="1"/>
          <p:nvPr/>
        </p:nvSpPr>
        <p:spPr>
          <a:xfrm>
            <a:off x="2121030" y="3729655"/>
            <a:ext cx="287258" cy="247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78" name="ZoneTexte 34"/>
          <p:cNvSpPr txBox="1"/>
          <p:nvPr/>
        </p:nvSpPr>
        <p:spPr>
          <a:xfrm>
            <a:off x="2339752" y="3307222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latin typeface="Arial" pitchFamily="34" charset="0"/>
                <a:cs typeface="Arial" pitchFamily="34" charset="0"/>
              </a:rPr>
              <a:t>AUT</a:t>
            </a:r>
            <a:endParaRPr lang="fr-F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ZoneTexte 35"/>
          <p:cNvSpPr txBox="1"/>
          <p:nvPr/>
        </p:nvSpPr>
        <p:spPr>
          <a:xfrm>
            <a:off x="2339752" y="3740158"/>
            <a:ext cx="476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latin typeface="Arial" pitchFamily="34" charset="0"/>
                <a:cs typeface="Arial" pitchFamily="34" charset="0"/>
              </a:rPr>
              <a:t>BRA</a:t>
            </a:r>
            <a:endParaRPr lang="fr-F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26650" y="2801506"/>
            <a:ext cx="259200" cy="14287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33850" y="4314194"/>
            <a:ext cx="2520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33850" y="2956203"/>
            <a:ext cx="2520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26650" y="4171318"/>
            <a:ext cx="259200" cy="14287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4" name="ZoneTexte 60"/>
          <p:cNvSpPr txBox="1"/>
          <p:nvPr/>
        </p:nvSpPr>
        <p:spPr>
          <a:xfrm>
            <a:off x="1571606" y="5001991"/>
            <a:ext cx="2437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 smtClean="0"/>
              <a:t>Kody</a:t>
            </a:r>
            <a:r>
              <a:rPr lang="fr-FR" sz="1400" b="1" i="1" dirty="0" smtClean="0"/>
              <a:t> </a:t>
            </a:r>
            <a:r>
              <a:rPr lang="fr-FR" sz="1400" b="1" i="1" dirty="0" err="1" smtClean="0"/>
              <a:t>państw</a:t>
            </a:r>
            <a:r>
              <a:rPr lang="fr-FR" sz="1400" b="1" i="1" dirty="0" smtClean="0"/>
              <a:t> </a:t>
            </a:r>
            <a:r>
              <a:rPr lang="fr-FR" sz="1400" b="1" i="1" dirty="0" err="1" smtClean="0"/>
              <a:t>wielkimi</a:t>
            </a:r>
            <a:r>
              <a:rPr lang="fr-FR" sz="1400" b="1" i="1" dirty="0" smtClean="0"/>
              <a:t> </a:t>
            </a:r>
            <a:r>
              <a:rPr lang="fr-FR" sz="1400" b="1" i="1" dirty="0" err="1" smtClean="0"/>
              <a:t>literami</a:t>
            </a:r>
            <a:endParaRPr lang="fr-FR" sz="1400" b="1" i="1" dirty="0" smtClean="0"/>
          </a:p>
        </p:txBody>
      </p:sp>
      <p:grpSp>
        <p:nvGrpSpPr>
          <p:cNvPr id="85" name="Group 84"/>
          <p:cNvGrpSpPr/>
          <p:nvPr/>
        </p:nvGrpSpPr>
        <p:grpSpPr>
          <a:xfrm>
            <a:off x="3405145" y="2846368"/>
            <a:ext cx="5487335" cy="1180934"/>
            <a:chOff x="35496" y="2286362"/>
            <a:chExt cx="5487335" cy="1180934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353" r="45575" b="43576"/>
            <a:stretch/>
          </p:blipFill>
          <p:spPr>
            <a:xfrm>
              <a:off x="35496" y="2286362"/>
              <a:ext cx="5487335" cy="1180934"/>
            </a:xfrm>
            <a:prstGeom prst="rect">
              <a:avLst/>
            </a:prstGeom>
          </p:spPr>
        </p:pic>
        <p:sp>
          <p:nvSpPr>
            <p:cNvPr id="87" name="ZoneTexte 8"/>
            <p:cNvSpPr txBox="1"/>
            <p:nvPr/>
          </p:nvSpPr>
          <p:spPr>
            <a:xfrm>
              <a:off x="1515616" y="2298358"/>
              <a:ext cx="8241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Arial" pitchFamily="34" charset="0"/>
                  <a:cs typeface="Arial" pitchFamily="34" charset="0"/>
                </a:rPr>
                <a:t>B  R  A</a:t>
              </a:r>
              <a:endParaRPr lang="fr-FR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ZoneTexte 9"/>
            <p:cNvSpPr txBox="1"/>
            <p:nvPr/>
          </p:nvSpPr>
          <p:spPr>
            <a:xfrm>
              <a:off x="3690796" y="2298358"/>
              <a:ext cx="8091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Arial" pitchFamily="34" charset="0"/>
                  <a:cs typeface="Arial" pitchFamily="34" charset="0"/>
                </a:rPr>
                <a:t>A  U  T</a:t>
              </a:r>
              <a:endParaRPr lang="fr-FR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ZoneTexte 10"/>
            <p:cNvSpPr txBox="1"/>
            <p:nvPr/>
          </p:nvSpPr>
          <p:spPr>
            <a:xfrm>
              <a:off x="1115616" y="2762244"/>
              <a:ext cx="8771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smtClean="0">
                  <a:latin typeface="Arial" pitchFamily="34" charset="0"/>
                  <a:cs typeface="Arial" pitchFamily="34" charset="0"/>
                </a:rPr>
                <a:t>França, L.</a:t>
              </a:r>
              <a:endParaRPr lang="fr-FR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ZoneTexte 11"/>
            <p:cNvSpPr txBox="1"/>
            <p:nvPr/>
          </p:nvSpPr>
          <p:spPr>
            <a:xfrm>
              <a:off x="1115616" y="2984291"/>
              <a:ext cx="16530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smtClean="0">
                  <a:latin typeface="Arial" pitchFamily="34" charset="0"/>
                  <a:cs typeface="Arial" pitchFamily="34" charset="0"/>
                </a:rPr>
                <a:t>Felisberta da Silva, J.</a:t>
              </a:r>
              <a:endParaRPr lang="fr-FR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ZoneTexte 12"/>
            <p:cNvSpPr txBox="1"/>
            <p:nvPr/>
          </p:nvSpPr>
          <p:spPr>
            <a:xfrm>
              <a:off x="3500432" y="2970002"/>
              <a:ext cx="11235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latin typeface="Arial" pitchFamily="34" charset="0"/>
                  <a:cs typeface="Arial" pitchFamily="34" charset="0"/>
                </a:rPr>
                <a:t>Schwaiger</a:t>
              </a:r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, S.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ZoneTexte 13"/>
            <p:cNvSpPr txBox="1"/>
            <p:nvPr/>
          </p:nvSpPr>
          <p:spPr>
            <a:xfrm>
              <a:off x="587182" y="275271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smtClean="0">
                  <a:latin typeface="Arial" pitchFamily="34" charset="0"/>
                  <a:cs typeface="Arial" pitchFamily="34" charset="0"/>
                </a:rPr>
                <a:t>2</a:t>
              </a:r>
              <a:endParaRPr lang="fr-FR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ZoneTexte 14"/>
            <p:cNvSpPr txBox="1"/>
            <p:nvPr/>
          </p:nvSpPr>
          <p:spPr>
            <a:xfrm>
              <a:off x="587182" y="297000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smtClean="0">
                  <a:latin typeface="Arial" pitchFamily="34" charset="0"/>
                  <a:cs typeface="Arial" pitchFamily="34" charset="0"/>
                </a:rPr>
                <a:t>1</a:t>
              </a:r>
              <a:endParaRPr lang="fr-FR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ZoneTexte 15"/>
            <p:cNvSpPr txBox="1"/>
            <p:nvPr/>
          </p:nvSpPr>
          <p:spPr>
            <a:xfrm>
              <a:off x="3036175" y="27613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smtClean="0">
                  <a:latin typeface="Arial" pitchFamily="34" charset="0"/>
                  <a:cs typeface="Arial" pitchFamily="34" charset="0"/>
                </a:rPr>
                <a:t>2</a:t>
              </a:r>
              <a:endParaRPr lang="fr-FR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ZoneTexte 16"/>
            <p:cNvSpPr txBox="1"/>
            <p:nvPr/>
          </p:nvSpPr>
          <p:spPr>
            <a:xfrm>
              <a:off x="3036175" y="297000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smtClean="0">
                  <a:latin typeface="Arial" pitchFamily="34" charset="0"/>
                  <a:cs typeface="Arial" pitchFamily="34" charset="0"/>
                </a:rPr>
                <a:t>1</a:t>
              </a:r>
              <a:endParaRPr lang="fr-FR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ZoneTexte 82"/>
            <p:cNvSpPr txBox="1"/>
            <p:nvPr/>
          </p:nvSpPr>
          <p:spPr>
            <a:xfrm>
              <a:off x="3500432" y="2757481"/>
              <a:ext cx="1131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smtClean="0">
                  <a:latin typeface="Arial" pitchFamily="34" charset="0"/>
                  <a:cs typeface="Arial" pitchFamily="34" charset="0"/>
                </a:rPr>
                <a:t>Schwaiger, D.</a:t>
              </a:r>
              <a:endParaRPr lang="fr-FR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Ellipse 32"/>
            <p:cNvSpPr/>
            <p:nvPr/>
          </p:nvSpPr>
          <p:spPr>
            <a:xfrm>
              <a:off x="3062849" y="2790454"/>
              <a:ext cx="214314" cy="21431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Ellipse 33"/>
            <p:cNvSpPr/>
            <p:nvPr/>
          </p:nvSpPr>
          <p:spPr>
            <a:xfrm>
              <a:off x="613270" y="2774659"/>
              <a:ext cx="214314" cy="21431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ZoneTexte 34"/>
            <p:cNvSpPr txBox="1"/>
            <p:nvPr/>
          </p:nvSpPr>
          <p:spPr>
            <a:xfrm>
              <a:off x="744347" y="2780928"/>
              <a:ext cx="2648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smtClean="0">
                  <a:latin typeface="Arial" pitchFamily="34" charset="0"/>
                  <a:cs typeface="Arial" pitchFamily="34" charset="0"/>
                </a:rPr>
                <a:t>*</a:t>
              </a:r>
              <a:endParaRPr lang="fr-FR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ZoneTexte 35"/>
            <p:cNvSpPr txBox="1"/>
            <p:nvPr/>
          </p:nvSpPr>
          <p:spPr>
            <a:xfrm>
              <a:off x="3203249" y="3000372"/>
              <a:ext cx="2648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smtClean="0">
                  <a:latin typeface="Arial" pitchFamily="34" charset="0"/>
                  <a:cs typeface="Arial" pitchFamily="34" charset="0"/>
                </a:rPr>
                <a:t>*</a:t>
              </a:r>
              <a:endParaRPr lang="fr-FR" sz="160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1" name="Image 36" descr="signature AUS transparent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55976" y="3235836"/>
              <a:ext cx="642942" cy="231459"/>
            </a:xfrm>
            <a:prstGeom prst="rect">
              <a:avLst/>
            </a:prstGeom>
          </p:spPr>
        </p:pic>
        <p:pic>
          <p:nvPicPr>
            <p:cNvPr id="102" name="Image 37" descr="signature NZL transparent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11539" y="3241475"/>
              <a:ext cx="860261" cy="169509"/>
            </a:xfrm>
            <a:prstGeom prst="rect">
              <a:avLst/>
            </a:prstGeom>
          </p:spPr>
        </p:pic>
        <p:grpSp>
          <p:nvGrpSpPr>
            <p:cNvPr id="103" name="Groupe 71"/>
            <p:cNvGrpSpPr/>
            <p:nvPr/>
          </p:nvGrpSpPr>
          <p:grpSpPr>
            <a:xfrm>
              <a:off x="2555776" y="2359913"/>
              <a:ext cx="2614957" cy="293087"/>
              <a:chOff x="2555774" y="2359912"/>
              <a:chExt cx="2614957" cy="293087"/>
            </a:xfrm>
          </p:grpSpPr>
          <p:sp>
            <p:nvSpPr>
              <p:cNvPr id="105" name="ZoneTexte 64"/>
              <p:cNvSpPr txBox="1"/>
              <p:nvPr/>
            </p:nvSpPr>
            <p:spPr>
              <a:xfrm>
                <a:off x="4986000" y="2376000"/>
                <a:ext cx="1847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fr-FR" sz="12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ZoneTexte 68"/>
              <p:cNvSpPr txBox="1"/>
              <p:nvPr/>
            </p:nvSpPr>
            <p:spPr>
              <a:xfrm>
                <a:off x="2555774" y="2359912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latin typeface="Arial" pitchFamily="34" charset="0"/>
                    <a:cs typeface="Arial" pitchFamily="34" charset="0"/>
                  </a:rPr>
                  <a:t>B</a:t>
                </a:r>
                <a:endParaRPr lang="fr-FR" sz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4" name="ZoneTexte 83"/>
            <p:cNvSpPr txBox="1"/>
            <p:nvPr/>
          </p:nvSpPr>
          <p:spPr>
            <a:xfrm>
              <a:off x="3131840" y="2348880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7" name="Image 72" descr="ballon transparen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58866" y="5024014"/>
            <a:ext cx="211162" cy="214315"/>
          </a:xfrm>
          <a:prstGeom prst="rect">
            <a:avLst/>
          </a:prstGeom>
        </p:spPr>
      </p:pic>
      <p:sp>
        <p:nvSpPr>
          <p:cNvPr id="108" name="ZoneTexte 61"/>
          <p:cNvSpPr txBox="1"/>
          <p:nvPr/>
        </p:nvSpPr>
        <p:spPr>
          <a:xfrm>
            <a:off x="1571604" y="5359180"/>
            <a:ext cx="473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 smtClean="0"/>
              <a:t>Kolory</a:t>
            </a:r>
            <a:r>
              <a:rPr lang="fr-FR" sz="1400" b="1" i="1" dirty="0" smtClean="0"/>
              <a:t> </a:t>
            </a:r>
            <a:r>
              <a:rPr lang="fr-FR" sz="1400" b="1" i="1" dirty="0" err="1" smtClean="0"/>
              <a:t>rozróżniające</a:t>
            </a:r>
            <a:r>
              <a:rPr lang="fr-FR" sz="1400" b="1" i="1" dirty="0" smtClean="0"/>
              <a:t> </a:t>
            </a:r>
            <a:r>
              <a:rPr lang="fr-FR" sz="1400" b="1" i="1" dirty="0" err="1" smtClean="0"/>
              <a:t>drużyny</a:t>
            </a:r>
            <a:r>
              <a:rPr lang="fr-FR" sz="1400" b="1" i="1" dirty="0" smtClean="0"/>
              <a:t> </a:t>
            </a:r>
            <a:r>
              <a:rPr lang="fr-FR" sz="1400" b="1" i="1" dirty="0" err="1" smtClean="0"/>
              <a:t>małymi</a:t>
            </a:r>
            <a:r>
              <a:rPr lang="fr-FR" sz="1400" b="1" i="1" dirty="0" smtClean="0"/>
              <a:t> </a:t>
            </a:r>
            <a:r>
              <a:rPr lang="fr-FR" sz="1400" b="1" i="1" dirty="0" err="1" smtClean="0"/>
              <a:t>literami</a:t>
            </a:r>
            <a:r>
              <a:rPr lang="fr-FR" sz="1400" b="1" i="1" dirty="0" smtClean="0"/>
              <a:t> (</a:t>
            </a:r>
            <a:r>
              <a:rPr lang="fr-FR" sz="1400" b="1" i="1" dirty="0" err="1" smtClean="0"/>
              <a:t>jeśli</a:t>
            </a:r>
            <a:r>
              <a:rPr lang="fr-FR" sz="1400" b="1" i="1" dirty="0" smtClean="0"/>
              <a:t> </a:t>
            </a:r>
            <a:r>
              <a:rPr lang="fr-FR" sz="1400" b="1" i="1" dirty="0" err="1" smtClean="0"/>
              <a:t>konieczne</a:t>
            </a:r>
            <a:r>
              <a:rPr lang="fr-FR" sz="1400" b="1" i="1" dirty="0" smtClean="0"/>
              <a:t>)</a:t>
            </a:r>
          </a:p>
        </p:txBody>
      </p:sp>
      <p:pic>
        <p:nvPicPr>
          <p:cNvPr id="109" name="Image 73" descr="ballon transparen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58866" y="5381203"/>
            <a:ext cx="211162" cy="214315"/>
          </a:xfrm>
          <a:prstGeom prst="rect">
            <a:avLst/>
          </a:prstGeom>
        </p:spPr>
      </p:pic>
      <p:sp>
        <p:nvSpPr>
          <p:cNvPr id="110" name="ZoneTexte 77"/>
          <p:cNvSpPr txBox="1"/>
          <p:nvPr/>
        </p:nvSpPr>
        <p:spPr>
          <a:xfrm>
            <a:off x="1571604" y="5716371"/>
            <a:ext cx="2076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 smtClean="0"/>
              <a:t>Zapisz</a:t>
            </a:r>
            <a:r>
              <a:rPr lang="fr-FR" sz="1400" b="1" i="1" dirty="0" smtClean="0"/>
              <a:t> </a:t>
            </a:r>
            <a:r>
              <a:rPr lang="fr-FR" sz="1400" b="1" i="1" dirty="0" err="1" smtClean="0"/>
              <a:t>kolejność</a:t>
            </a:r>
            <a:r>
              <a:rPr lang="fr-FR" sz="1400" b="1" i="1" dirty="0" smtClean="0"/>
              <a:t> </a:t>
            </a:r>
            <a:r>
              <a:rPr lang="fr-FR" sz="1400" b="1" i="1" dirty="0" err="1" smtClean="0"/>
              <a:t>zagrywki</a:t>
            </a:r>
            <a:endParaRPr lang="fr-FR" sz="1400" b="1" i="1" dirty="0" smtClean="0"/>
          </a:p>
        </p:txBody>
      </p:sp>
      <p:pic>
        <p:nvPicPr>
          <p:cNvPr id="111" name="Image 78" descr="ballon transparen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58866" y="5738394"/>
            <a:ext cx="211162" cy="214315"/>
          </a:xfrm>
          <a:prstGeom prst="rect">
            <a:avLst/>
          </a:prstGeom>
        </p:spPr>
      </p:pic>
      <p:sp>
        <p:nvSpPr>
          <p:cNvPr id="112" name="ZoneTexte 74"/>
          <p:cNvSpPr txBox="1"/>
          <p:nvPr/>
        </p:nvSpPr>
        <p:spPr>
          <a:xfrm>
            <a:off x="2121030" y="3298335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A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683568" y="1476234"/>
            <a:ext cx="8166526" cy="852525"/>
            <a:chOff x="683568" y="1309980"/>
            <a:chExt cx="8166526" cy="852525"/>
          </a:xfrm>
        </p:grpSpPr>
        <p:sp>
          <p:nvSpPr>
            <p:cNvPr id="114" name="Rectangle à coins arrondis 10"/>
            <p:cNvSpPr/>
            <p:nvPr/>
          </p:nvSpPr>
          <p:spPr>
            <a:xfrm>
              <a:off x="1575154" y="1309980"/>
              <a:ext cx="5248800" cy="24681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0" bIns="0" rtlCol="0" anchor="ctr" anchorCtr="0"/>
            <a:lstStyle/>
            <a:p>
              <a:r>
                <a:rPr lang="pl-PL" sz="1200" dirty="0" smtClean="0">
                  <a:solidFill>
                    <a:schemeClr val="tx1"/>
                  </a:solidFill>
                  <a:latin typeface="Impact" pitchFamily="34" charset="0"/>
                </a:rPr>
                <a:t>Brasilia Open</a:t>
              </a:r>
              <a:endParaRPr lang="fr-FR" sz="1200" dirty="0" smtClean="0">
                <a:solidFill>
                  <a:schemeClr val="tx1"/>
                </a:solidFill>
                <a:latin typeface="Impact" pitchFamily="34" charset="0"/>
                <a:cs typeface="Arial" pitchFamily="34" charset="0"/>
              </a:endParaRPr>
            </a:p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à coins arrondis 11"/>
            <p:cNvSpPr/>
            <p:nvPr/>
          </p:nvSpPr>
          <p:spPr>
            <a:xfrm>
              <a:off x="683568" y="1660158"/>
              <a:ext cx="423135" cy="2148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18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Rectangle à coins arrondis 12"/>
            <p:cNvSpPr/>
            <p:nvPr/>
          </p:nvSpPr>
          <p:spPr>
            <a:xfrm>
              <a:off x="1801634" y="1660158"/>
              <a:ext cx="856576" cy="2154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Brasilia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Rectangle à coins arrondis 14"/>
            <p:cNvSpPr/>
            <p:nvPr/>
          </p:nvSpPr>
          <p:spPr>
            <a:xfrm>
              <a:off x="3673842" y="1660158"/>
              <a:ext cx="214314" cy="2148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Rectangle à coins arrondis 15"/>
            <p:cNvSpPr/>
            <p:nvPr/>
          </p:nvSpPr>
          <p:spPr>
            <a:xfrm>
              <a:off x="4211960" y="1660158"/>
              <a:ext cx="576064" cy="2296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pl-PL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  <a:r>
                <a:rPr lang="fr-FR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0</a:t>
              </a:r>
              <a:r>
                <a:rPr lang="pl-PL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fr-FR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1</a:t>
              </a:r>
              <a:r>
                <a:rPr lang="pl-PL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fr-F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Rectangle à coins arrondis 21"/>
            <p:cNvSpPr/>
            <p:nvPr/>
          </p:nvSpPr>
          <p:spPr>
            <a:xfrm>
              <a:off x="5280969" y="1948190"/>
              <a:ext cx="2603399" cy="21431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Schwaiger       Schwaiger </a:t>
              </a:r>
              <a:endParaRPr lang="fr-F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Rectangle à coins arrondis 22"/>
            <p:cNvSpPr/>
            <p:nvPr/>
          </p:nvSpPr>
          <p:spPr>
            <a:xfrm>
              <a:off x="3802228" y="1974551"/>
              <a:ext cx="519686" cy="15830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pl-PL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BRA</a:t>
              </a:r>
              <a:endParaRPr lang="fr-F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Rectangle à coins arrondis 23"/>
            <p:cNvSpPr/>
            <p:nvPr/>
          </p:nvSpPr>
          <p:spPr>
            <a:xfrm>
              <a:off x="8316416" y="1988840"/>
              <a:ext cx="533678" cy="1559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pl-PL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AUT</a:t>
              </a:r>
              <a:endParaRPr lang="fr-F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2" name="Groupe 31"/>
            <p:cNvGrpSpPr/>
            <p:nvPr/>
          </p:nvGrpSpPr>
          <p:grpSpPr>
            <a:xfrm>
              <a:off x="5724128" y="1700808"/>
              <a:ext cx="102417" cy="102417"/>
              <a:chOff x="5342400" y="3960000"/>
              <a:chExt cx="142876" cy="142876"/>
            </a:xfrm>
            <a:noFill/>
          </p:grpSpPr>
          <p:cxnSp>
            <p:nvCxnSpPr>
              <p:cNvPr id="130" name="Connecteur droit 29"/>
              <p:cNvCxnSpPr/>
              <p:nvPr/>
            </p:nvCxnSpPr>
            <p:spPr>
              <a:xfrm rot="16200000" flipH="1">
                <a:off x="5342400" y="396000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necteur droit 30"/>
              <p:cNvCxnSpPr/>
              <p:nvPr/>
            </p:nvCxnSpPr>
            <p:spPr>
              <a:xfrm flipH="1">
                <a:off x="5342400" y="396000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e 32"/>
            <p:cNvGrpSpPr/>
            <p:nvPr/>
          </p:nvGrpSpPr>
          <p:grpSpPr>
            <a:xfrm>
              <a:off x="6259518" y="1700808"/>
              <a:ext cx="112682" cy="112682"/>
              <a:chOff x="5342400" y="3960000"/>
              <a:chExt cx="142876" cy="142876"/>
            </a:xfrm>
            <a:noFill/>
          </p:grpSpPr>
          <p:cxnSp>
            <p:nvCxnSpPr>
              <p:cNvPr id="128" name="Connecteur droit 33"/>
              <p:cNvCxnSpPr/>
              <p:nvPr/>
            </p:nvCxnSpPr>
            <p:spPr>
              <a:xfrm rot="16200000" flipH="1">
                <a:off x="5342400" y="396000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cteur droit 34"/>
              <p:cNvCxnSpPr/>
              <p:nvPr/>
            </p:nvCxnSpPr>
            <p:spPr>
              <a:xfrm flipH="1">
                <a:off x="5342400" y="396000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e 35"/>
            <p:cNvGrpSpPr/>
            <p:nvPr/>
          </p:nvGrpSpPr>
          <p:grpSpPr>
            <a:xfrm>
              <a:off x="7578592" y="1694697"/>
              <a:ext cx="108528" cy="108528"/>
              <a:chOff x="5342400" y="3960000"/>
              <a:chExt cx="142876" cy="142876"/>
            </a:xfrm>
            <a:noFill/>
          </p:grpSpPr>
          <p:cxnSp>
            <p:nvCxnSpPr>
              <p:cNvPr id="126" name="Connecteur droit 36"/>
              <p:cNvCxnSpPr/>
              <p:nvPr/>
            </p:nvCxnSpPr>
            <p:spPr>
              <a:xfrm rot="16200000" flipH="1">
                <a:off x="5342400" y="396000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37"/>
              <p:cNvCxnSpPr/>
              <p:nvPr/>
            </p:nvCxnSpPr>
            <p:spPr>
              <a:xfrm flipH="1">
                <a:off x="5342400" y="3960000"/>
                <a:ext cx="142876" cy="142876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Rectangle à coins arrondis 38"/>
            <p:cNvSpPr/>
            <p:nvPr/>
          </p:nvSpPr>
          <p:spPr>
            <a:xfrm>
              <a:off x="856250" y="1948190"/>
              <a:ext cx="2529560" cy="21431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Larissa        Juliana</a:t>
              </a:r>
              <a:endPara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2" name="Rectangle 131"/>
          <p:cNvSpPr/>
          <p:nvPr/>
        </p:nvSpPr>
        <p:spPr>
          <a:xfrm>
            <a:off x="3928681" y="3379230"/>
            <a:ext cx="414000" cy="216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6372200" y="3595230"/>
            <a:ext cx="367200" cy="216048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ZoneTexte 34"/>
          <p:cNvSpPr txBox="1"/>
          <p:nvPr/>
        </p:nvSpPr>
        <p:spPr>
          <a:xfrm>
            <a:off x="2661773" y="3091923"/>
            <a:ext cx="7553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smtClean="0">
                <a:latin typeface="Arial" pitchFamily="34" charset="0"/>
                <a:cs typeface="Arial" pitchFamily="34" charset="0"/>
              </a:rPr>
              <a:t>(czerwone)</a:t>
            </a:r>
            <a:endParaRPr lang="fr-F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ZoneTexte 35"/>
          <p:cNvSpPr txBox="1"/>
          <p:nvPr/>
        </p:nvSpPr>
        <p:spPr>
          <a:xfrm>
            <a:off x="2657675" y="3963867"/>
            <a:ext cx="6270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smtClean="0">
                <a:latin typeface="Arial" pitchFamily="34" charset="0"/>
                <a:cs typeface="Arial" pitchFamily="34" charset="0"/>
              </a:rPr>
              <a:t>(zielone)</a:t>
            </a:r>
            <a:endParaRPr lang="fr-FR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3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"/>
                            </p:stCondLst>
                            <p:childTnLst>
                              <p:par>
                                <p:cTn id="74" presetID="35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8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3" grpId="1"/>
      <p:bldP spid="74" grpId="0"/>
      <p:bldP spid="74" grpId="1"/>
      <p:bldP spid="77" grpId="0"/>
      <p:bldP spid="77" grpId="1"/>
      <p:bldP spid="78" grpId="0"/>
      <p:bldP spid="79" grpId="0"/>
      <p:bldP spid="80" grpId="0" animBg="1"/>
      <p:bldP spid="80" grpId="1" animBg="1"/>
      <p:bldP spid="81" grpId="0"/>
      <p:bldP spid="82" grpId="0"/>
      <p:bldP spid="83" grpId="0" animBg="1"/>
      <p:bldP spid="83" grpId="1" animBg="1"/>
      <p:bldP spid="84" grpId="0"/>
      <p:bldP spid="108" grpId="0"/>
      <p:bldP spid="110" grpId="0"/>
      <p:bldP spid="132" grpId="0" animBg="1"/>
      <p:bldP spid="132" grpId="1" animBg="1"/>
      <p:bldP spid="133" grpId="0" animBg="1"/>
      <p:bldP spid="133" grpId="1" animBg="1"/>
      <p:bldP spid="134" grpId="0"/>
      <p:bldP spid="1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4" y="6021288"/>
            <a:ext cx="799406" cy="836712"/>
          </a:xfrm>
          <a:prstGeom prst="rect">
            <a:avLst/>
          </a:prstGeom>
        </p:spPr>
      </p:pic>
      <p:pic>
        <p:nvPicPr>
          <p:cNvPr id="7" name="Obraz 6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69209"/>
            <a:ext cx="1999323" cy="688791"/>
          </a:xfrm>
          <a:prstGeom prst="rect">
            <a:avLst/>
          </a:prstGeom>
        </p:spPr>
      </p:pic>
      <p:pic>
        <p:nvPicPr>
          <p:cNvPr id="9" name="Image 1">
            <a:hlinkClick r:id="rId5" action="ppaction://hlinksldjump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8" y="0"/>
            <a:ext cx="1085822" cy="675329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185146" y="3543054"/>
            <a:ext cx="8718586" cy="2507580"/>
            <a:chOff x="125972" y="3951356"/>
            <a:chExt cx="8718586" cy="2507580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" t="21217" r="781" b="40410"/>
            <a:stretch/>
          </p:blipFill>
          <p:spPr>
            <a:xfrm>
              <a:off x="125972" y="3951356"/>
              <a:ext cx="8718586" cy="25075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71" name="ZoneTexte 32"/>
            <p:cNvSpPr txBox="1"/>
            <p:nvPr/>
          </p:nvSpPr>
          <p:spPr>
            <a:xfrm>
              <a:off x="1995482" y="5297193"/>
              <a:ext cx="287258" cy="247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136" name="ZoneTexte 34"/>
            <p:cNvSpPr txBox="1"/>
            <p:nvPr/>
          </p:nvSpPr>
          <p:spPr>
            <a:xfrm>
              <a:off x="2214204" y="4874760"/>
              <a:ext cx="4683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Arial" pitchFamily="34" charset="0"/>
                  <a:cs typeface="Arial" pitchFamily="34" charset="0"/>
                </a:rPr>
                <a:t>AUT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ZoneTexte 35"/>
            <p:cNvSpPr txBox="1"/>
            <p:nvPr/>
          </p:nvSpPr>
          <p:spPr>
            <a:xfrm>
              <a:off x="2214204" y="5307696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Arial" pitchFamily="34" charset="0"/>
                  <a:cs typeface="Arial" pitchFamily="34" charset="0"/>
                </a:rPr>
                <a:t>BRA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01102" y="4376478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608302" y="5889166"/>
              <a:ext cx="252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608302" y="4531175"/>
              <a:ext cx="2520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FR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01102" y="5746290"/>
              <a:ext cx="259200" cy="14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42" name="ZoneTexte 74"/>
            <p:cNvSpPr txBox="1"/>
            <p:nvPr/>
          </p:nvSpPr>
          <p:spPr>
            <a:xfrm>
              <a:off x="1995482" y="4865873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ZoneTexte 34"/>
            <p:cNvSpPr txBox="1"/>
            <p:nvPr/>
          </p:nvSpPr>
          <p:spPr>
            <a:xfrm>
              <a:off x="2536225" y="4659461"/>
              <a:ext cx="75533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>
                  <a:latin typeface="Arial" pitchFamily="34" charset="0"/>
                  <a:cs typeface="Arial" pitchFamily="34" charset="0"/>
                </a:rPr>
                <a:t>(czerwone)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ZoneTexte 35"/>
            <p:cNvSpPr txBox="1"/>
            <p:nvPr/>
          </p:nvSpPr>
          <p:spPr>
            <a:xfrm>
              <a:off x="2532127" y="5531405"/>
              <a:ext cx="62709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>
                  <a:latin typeface="Arial" pitchFamily="34" charset="0"/>
                  <a:cs typeface="Arial" pitchFamily="34" charset="0"/>
                </a:rPr>
                <a:t>(zielone)</a:t>
              </a: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9" name="heure début 0"/>
          <p:cNvSpPr/>
          <p:nvPr/>
        </p:nvSpPr>
        <p:spPr>
          <a:xfrm>
            <a:off x="7184440" y="3705731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heure début 9"/>
          <p:cNvSpPr/>
          <p:nvPr/>
        </p:nvSpPr>
        <p:spPr>
          <a:xfrm>
            <a:off x="7386040" y="3705731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heure début 0"/>
          <p:cNvSpPr/>
          <p:nvPr/>
        </p:nvSpPr>
        <p:spPr>
          <a:xfrm>
            <a:off x="7753304" y="3705731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heure début 0"/>
          <p:cNvSpPr/>
          <p:nvPr/>
        </p:nvSpPr>
        <p:spPr>
          <a:xfrm>
            <a:off x="7962104" y="3705731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ouge I"/>
          <p:cNvSpPr/>
          <p:nvPr/>
        </p:nvSpPr>
        <p:spPr>
          <a:xfrm>
            <a:off x="329002" y="3959779"/>
            <a:ext cx="288000" cy="14287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point 1  B2"/>
          <p:cNvSpPr/>
          <p:nvPr/>
        </p:nvSpPr>
        <p:spPr>
          <a:xfrm>
            <a:off x="2604680" y="5341811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rouge III"/>
          <p:cNvSpPr/>
          <p:nvPr/>
        </p:nvSpPr>
        <p:spPr>
          <a:xfrm>
            <a:off x="329002" y="4102655"/>
            <a:ext cx="288000" cy="14287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rouge II"/>
          <p:cNvSpPr/>
          <p:nvPr/>
        </p:nvSpPr>
        <p:spPr>
          <a:xfrm>
            <a:off x="329002" y="5333101"/>
            <a:ext cx="288000" cy="14287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rouge IV"/>
          <p:cNvSpPr/>
          <p:nvPr/>
        </p:nvSpPr>
        <p:spPr>
          <a:xfrm>
            <a:off x="329002" y="5469901"/>
            <a:ext cx="288000" cy="14287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point 3 B1"/>
          <p:cNvSpPr/>
          <p:nvPr/>
        </p:nvSpPr>
        <p:spPr>
          <a:xfrm>
            <a:off x="2604680" y="5484769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point 2 A1"/>
          <p:cNvSpPr/>
          <p:nvPr/>
        </p:nvSpPr>
        <p:spPr>
          <a:xfrm>
            <a:off x="2591255" y="3968297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point 3 A2"/>
          <p:cNvSpPr/>
          <p:nvPr/>
        </p:nvSpPr>
        <p:spPr>
          <a:xfrm>
            <a:off x="2591255" y="4125593"/>
            <a:ext cx="25920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1" name="rotation 1 A1"/>
          <p:cNvCxnSpPr/>
          <p:nvPr/>
        </p:nvCxnSpPr>
        <p:spPr>
          <a:xfrm rot="16200000" flipH="1">
            <a:off x="2807256" y="397565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rotation 2 A1"/>
          <p:cNvCxnSpPr/>
          <p:nvPr/>
        </p:nvCxnSpPr>
        <p:spPr>
          <a:xfrm rot="16200000" flipH="1">
            <a:off x="3072912" y="3978828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rotation 1 A2"/>
          <p:cNvCxnSpPr/>
          <p:nvPr/>
        </p:nvCxnSpPr>
        <p:spPr>
          <a:xfrm rot="16200000" flipH="1">
            <a:off x="2807256" y="4131229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rotation 1 B1"/>
          <p:cNvCxnSpPr/>
          <p:nvPr/>
        </p:nvCxnSpPr>
        <p:spPr>
          <a:xfrm rot="16200000" flipH="1">
            <a:off x="2804829" y="549657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rotation 1 B2"/>
          <p:cNvCxnSpPr/>
          <p:nvPr/>
        </p:nvCxnSpPr>
        <p:spPr>
          <a:xfrm rot="16200000" flipH="1">
            <a:off x="2801654" y="5343902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rrain"/>
          <p:cNvSpPr/>
          <p:nvPr/>
        </p:nvSpPr>
        <p:spPr>
          <a:xfrm>
            <a:off x="2857488" y="1214423"/>
            <a:ext cx="2880000" cy="1440000"/>
          </a:xfrm>
          <a:prstGeom prst="rect">
            <a:avLst/>
          </a:prstGeom>
          <a:solidFill>
            <a:srgbClr val="CDB778"/>
          </a:solidFill>
          <a:ln w="31750" cap="sq">
            <a:solidFill>
              <a:schemeClr val="tx2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7" name="filet"/>
          <p:cNvCxnSpPr/>
          <p:nvPr/>
        </p:nvCxnSpPr>
        <p:spPr>
          <a:xfrm rot="5400000">
            <a:off x="3428198" y="1928802"/>
            <a:ext cx="1715307" cy="794"/>
          </a:xfrm>
          <a:prstGeom prst="line">
            <a:avLst/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blanc terrain"/>
          <p:cNvSpPr/>
          <p:nvPr/>
        </p:nvSpPr>
        <p:spPr>
          <a:xfrm>
            <a:off x="3214678" y="1428737"/>
            <a:ext cx="571504" cy="3571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</a:t>
            </a:r>
            <a:endParaRPr lang="fr-FR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vert terrain"/>
          <p:cNvSpPr/>
          <p:nvPr/>
        </p:nvSpPr>
        <p:spPr>
          <a:xfrm>
            <a:off x="4786314" y="2071678"/>
            <a:ext cx="612000" cy="3571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</a:t>
            </a:r>
            <a:endParaRPr lang="fr-FR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70" name="score blanc 00"/>
          <p:cNvSpPr txBox="1"/>
          <p:nvPr/>
        </p:nvSpPr>
        <p:spPr>
          <a:xfrm>
            <a:off x="6643704" y="1500173"/>
            <a:ext cx="954107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fr-FR" sz="5400" smtClean="0">
                <a:latin typeface="Arial" pitchFamily="34" charset="0"/>
                <a:cs typeface="Arial" pitchFamily="34" charset="0"/>
              </a:rPr>
              <a:t>00</a:t>
            </a:r>
            <a:endParaRPr lang="fr-FR" sz="5400"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71" name="score vert 00"/>
          <p:cNvSpPr txBox="1"/>
          <p:nvPr/>
        </p:nvSpPr>
        <p:spPr>
          <a:xfrm>
            <a:off x="7715274" y="1500173"/>
            <a:ext cx="954107" cy="923330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5400" smtClean="0">
                <a:latin typeface="Arial" pitchFamily="34" charset="0"/>
                <a:cs typeface="Arial" pitchFamily="34" charset="0"/>
              </a:rPr>
              <a:t>00</a:t>
            </a:r>
            <a:endParaRPr lang="fr-FR" sz="5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2" name="ballon gauche" descr="ballon transparen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60053" y="1857364"/>
            <a:ext cx="281549" cy="285752"/>
          </a:xfrm>
          <a:prstGeom prst="rect">
            <a:avLst/>
          </a:prstGeom>
        </p:spPr>
      </p:pic>
      <p:cxnSp>
        <p:nvCxnSpPr>
          <p:cNvPr id="173" name="marque 1 A"/>
          <p:cNvCxnSpPr/>
          <p:nvPr/>
        </p:nvCxnSpPr>
        <p:spPr>
          <a:xfrm rot="16200000" flipH="1">
            <a:off x="2892712" y="454853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marque 2 A"/>
          <p:cNvCxnSpPr/>
          <p:nvPr/>
        </p:nvCxnSpPr>
        <p:spPr>
          <a:xfrm rot="16200000" flipH="1">
            <a:off x="2976779" y="454853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marque 1 B"/>
          <p:cNvCxnSpPr/>
          <p:nvPr/>
        </p:nvCxnSpPr>
        <p:spPr>
          <a:xfrm rot="16200000" flipH="1">
            <a:off x="2889537" y="496517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6" name="score blanc 01"/>
          <p:cNvSpPr txBox="1"/>
          <p:nvPr/>
        </p:nvSpPr>
        <p:spPr>
          <a:xfrm>
            <a:off x="6643704" y="1500173"/>
            <a:ext cx="954107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fr-FR" sz="5400" smtClean="0">
                <a:latin typeface="Arial" pitchFamily="34" charset="0"/>
                <a:cs typeface="Arial" pitchFamily="34" charset="0"/>
              </a:rPr>
              <a:t>01</a:t>
            </a:r>
            <a:endParaRPr lang="fr-FR" sz="5400"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77" name="score blanc 02"/>
          <p:cNvSpPr txBox="1"/>
          <p:nvPr/>
        </p:nvSpPr>
        <p:spPr>
          <a:xfrm>
            <a:off x="6643704" y="1500173"/>
            <a:ext cx="954107" cy="923330"/>
          </a:xfrm>
          <a:prstGeom prst="rect">
            <a:avLst/>
          </a:prstGeom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fr-FR" sz="5400" smtClean="0">
                <a:latin typeface="Arial" pitchFamily="34" charset="0"/>
                <a:cs typeface="Arial" pitchFamily="34" charset="0"/>
              </a:rPr>
              <a:t>02</a:t>
            </a:r>
            <a:endParaRPr lang="fr-FR" sz="5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8" name="ballon droite" descr="ballon transparen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17507" y="1857364"/>
            <a:ext cx="281549" cy="285752"/>
          </a:xfrm>
          <a:prstGeom prst="rect">
            <a:avLst/>
          </a:prstGeom>
        </p:spPr>
      </p:pic>
      <p:sp useBgFill="1">
        <p:nvSpPr>
          <p:cNvPr id="179" name="score vert 01"/>
          <p:cNvSpPr txBox="1"/>
          <p:nvPr/>
        </p:nvSpPr>
        <p:spPr>
          <a:xfrm>
            <a:off x="7715274" y="1500173"/>
            <a:ext cx="954107" cy="923330"/>
          </a:xfrm>
          <a:prstGeom prst="rect">
            <a:avLst/>
          </a:prstGeom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fr-FR" sz="5400" smtClean="0">
                <a:latin typeface="Arial" pitchFamily="34" charset="0"/>
                <a:cs typeface="Arial" pitchFamily="34" charset="0"/>
              </a:rPr>
              <a:t>01</a:t>
            </a:r>
            <a:endParaRPr lang="fr-FR" sz="5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switch 4:3"/>
          <p:cNvSpPr/>
          <p:nvPr/>
        </p:nvSpPr>
        <p:spPr>
          <a:xfrm>
            <a:off x="8343018" y="3935477"/>
            <a:ext cx="3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4  3</a:t>
            </a:r>
            <a:endParaRPr 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81" name="score blanc 03"/>
          <p:cNvSpPr txBox="1"/>
          <p:nvPr/>
        </p:nvSpPr>
        <p:spPr>
          <a:xfrm>
            <a:off x="6645602" y="1501200"/>
            <a:ext cx="954107" cy="923330"/>
          </a:xfrm>
          <a:prstGeom prst="rect">
            <a:avLst/>
          </a:prstGeom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fr-FR" sz="5400" smtClean="0">
                <a:latin typeface="Arial" pitchFamily="34" charset="0"/>
                <a:cs typeface="Arial" pitchFamily="34" charset="0"/>
              </a:rPr>
              <a:t>03</a:t>
            </a:r>
            <a:endParaRPr lang="fr-FR" sz="54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2" name="marque 3 A"/>
          <p:cNvCxnSpPr/>
          <p:nvPr/>
        </p:nvCxnSpPr>
        <p:spPr>
          <a:xfrm rot="16200000" flipH="1">
            <a:off x="3060846" y="454853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3" name="score vert 02"/>
          <p:cNvSpPr txBox="1"/>
          <p:nvPr/>
        </p:nvSpPr>
        <p:spPr>
          <a:xfrm>
            <a:off x="7714802" y="1501200"/>
            <a:ext cx="954107" cy="923330"/>
          </a:xfrm>
          <a:prstGeom prst="rect">
            <a:avLst/>
          </a:prstGeom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fr-FR" sz="5400" smtClean="0">
                <a:latin typeface="Arial" pitchFamily="34" charset="0"/>
                <a:cs typeface="Arial" pitchFamily="34" charset="0"/>
              </a:rPr>
              <a:t>02</a:t>
            </a:r>
            <a:endParaRPr lang="fr-FR" sz="54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4" name="marque 2B"/>
          <p:cNvCxnSpPr/>
          <p:nvPr/>
        </p:nvCxnSpPr>
        <p:spPr>
          <a:xfrm rot="16200000" flipH="1">
            <a:off x="2979637" y="496517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5" name="score vert 03"/>
          <p:cNvSpPr txBox="1"/>
          <p:nvPr/>
        </p:nvSpPr>
        <p:spPr>
          <a:xfrm>
            <a:off x="7714802" y="1501200"/>
            <a:ext cx="954107" cy="923330"/>
          </a:xfrm>
          <a:prstGeom prst="rect">
            <a:avLst/>
          </a:prstGeom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fr-FR" sz="5400" smtClean="0">
                <a:latin typeface="Arial" pitchFamily="34" charset="0"/>
                <a:cs typeface="Arial" pitchFamily="34" charset="0"/>
              </a:rPr>
              <a:t>03</a:t>
            </a:r>
            <a:endParaRPr lang="fr-FR" sz="54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6" name="marque 3 B"/>
          <p:cNvCxnSpPr/>
          <p:nvPr/>
        </p:nvCxnSpPr>
        <p:spPr>
          <a:xfrm rot="16200000" flipH="1">
            <a:off x="3069737" y="4965177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bulle one point to switch"/>
          <p:cNvSpPr/>
          <p:nvPr/>
        </p:nvSpPr>
        <p:spPr>
          <a:xfrm>
            <a:off x="500034" y="1996249"/>
            <a:ext cx="1571636" cy="928695"/>
          </a:xfrm>
          <a:prstGeom prst="wedgeEllipseCallout">
            <a:avLst/>
          </a:prstGeom>
          <a:solidFill>
            <a:schemeClr val="bg1"/>
          </a:solidFill>
          <a:scene3d>
            <a:camera prst="orthographicFront">
              <a:rot lat="0" lon="108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Punkt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do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zmiany</a:t>
            </a:r>
            <a:endParaRPr lang="fr-FR" sz="1400" dirty="0">
              <a:solidFill>
                <a:schemeClr val="tx1"/>
              </a:solidFill>
              <a:cs typeface="Arial" pitchFamily="34" charset="0"/>
            </a:endParaRPr>
          </a:p>
        </p:txBody>
      </p:sp>
      <p:sp useBgFill="1">
        <p:nvSpPr>
          <p:cNvPr id="188" name="score blanc 04"/>
          <p:cNvSpPr txBox="1"/>
          <p:nvPr/>
        </p:nvSpPr>
        <p:spPr>
          <a:xfrm>
            <a:off x="6645602" y="1501200"/>
            <a:ext cx="954107" cy="923330"/>
          </a:xfrm>
          <a:prstGeom prst="rect">
            <a:avLst/>
          </a:prstGeom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fr-FR" sz="5400" smtClean="0">
                <a:latin typeface="Arial" pitchFamily="34" charset="0"/>
                <a:cs typeface="Arial" pitchFamily="34" charset="0"/>
              </a:rPr>
              <a:t>04</a:t>
            </a:r>
            <a:endParaRPr lang="fr-FR" sz="5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bulle switch"/>
          <p:cNvSpPr/>
          <p:nvPr/>
        </p:nvSpPr>
        <p:spPr>
          <a:xfrm>
            <a:off x="500034" y="1988840"/>
            <a:ext cx="1571636" cy="92869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flatTx/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ZMIANA !!</a:t>
            </a:r>
            <a:endParaRPr lang="fr-FR" sz="1400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190" name="marque 4 A"/>
          <p:cNvCxnSpPr/>
          <p:nvPr/>
        </p:nvCxnSpPr>
        <p:spPr>
          <a:xfrm rot="16200000" flipH="1">
            <a:off x="3144912" y="4548533"/>
            <a:ext cx="71439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Losange blanc"/>
          <p:cNvSpPr/>
          <p:nvPr/>
        </p:nvSpPr>
        <p:spPr>
          <a:xfrm>
            <a:off x="6929454" y="2357430"/>
            <a:ext cx="357190" cy="357191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Losange vert"/>
          <p:cNvSpPr/>
          <p:nvPr/>
        </p:nvSpPr>
        <p:spPr>
          <a:xfrm>
            <a:off x="8001024" y="2357430"/>
            <a:ext cx="357190" cy="357191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3" name="Groupe 137"/>
          <p:cNvGrpSpPr/>
          <p:nvPr/>
        </p:nvGrpSpPr>
        <p:grpSpPr>
          <a:xfrm>
            <a:off x="1000100" y="1142985"/>
            <a:ext cx="1857388" cy="1000132"/>
            <a:chOff x="1000100" y="1142984"/>
            <a:chExt cx="1857388" cy="1000132"/>
          </a:xfrm>
        </p:grpSpPr>
        <p:sp>
          <p:nvSpPr>
            <p:cNvPr id="194" name="Explosion 2 193"/>
            <p:cNvSpPr/>
            <p:nvPr/>
          </p:nvSpPr>
          <p:spPr>
            <a:xfrm>
              <a:off x="1000100" y="1142984"/>
              <a:ext cx="1857388" cy="1000132"/>
            </a:xfrm>
            <a:prstGeom prst="irregularSeal2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5" name="Picture 2" descr="C:\Documents and Settings\FX\Local Settings\Temporary Internet Files\Content.IE5\TFDWC2UF\MCj03081760000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00166" y="1357298"/>
              <a:ext cx="714380" cy="594727"/>
            </a:xfrm>
            <a:prstGeom prst="rect">
              <a:avLst/>
            </a:prstGeom>
            <a:noFill/>
          </p:spPr>
        </p:pic>
      </p:grpSp>
      <p:sp>
        <p:nvSpPr>
          <p:cNvPr id="196" name="Rectangle à coins arrondis 144"/>
          <p:cNvSpPr/>
          <p:nvPr/>
        </p:nvSpPr>
        <p:spPr>
          <a:xfrm>
            <a:off x="126873" y="2209423"/>
            <a:ext cx="2571768" cy="70313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Godzina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rozpoczęcia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spotkania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zapisywana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jest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w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momencie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gwizdka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SI na 1-szą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zagrywkę</a:t>
            </a:r>
            <a:endParaRPr lang="fr-FR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97" name="Rectangle à coins arrondis 147"/>
          <p:cNvSpPr/>
          <p:nvPr/>
        </p:nvSpPr>
        <p:spPr>
          <a:xfrm>
            <a:off x="131713" y="2912559"/>
            <a:ext cx="5181621" cy="28575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Przekreśl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numer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pola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w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kolumnie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zawodnika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zagrwającego</a:t>
            </a:r>
            <a:endParaRPr lang="fr-FR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98" name="Rectangle à coins arrondis 152"/>
          <p:cNvSpPr/>
          <p:nvPr/>
        </p:nvSpPr>
        <p:spPr>
          <a:xfrm>
            <a:off x="120339" y="2928935"/>
            <a:ext cx="2548842" cy="28575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Skreślaj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każdy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zdobyty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punkt</a:t>
            </a:r>
            <a:endParaRPr lang="fr-FR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99" name="Rectangle à coins arrondis 153"/>
          <p:cNvSpPr/>
          <p:nvPr/>
        </p:nvSpPr>
        <p:spPr>
          <a:xfrm>
            <a:off x="130883" y="2917535"/>
            <a:ext cx="5182451" cy="50006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Ta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drużyna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straciła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prawo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do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zagrywki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, w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kratce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należy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zapisać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ilość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zdobytych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dotychczas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punktów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przez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tą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drużynę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.</a:t>
            </a:r>
            <a:endParaRPr lang="fr-FR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0" name="Rectangle à coins arrondis 154"/>
          <p:cNvSpPr/>
          <p:nvPr/>
        </p:nvSpPr>
        <p:spPr>
          <a:xfrm>
            <a:off x="137552" y="2912559"/>
            <a:ext cx="5175781" cy="50504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Zapisz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punkt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drużynie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przeciwnej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a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następnie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zaznacz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zawodnika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zagrywającego</a:t>
            </a:r>
            <a:endParaRPr lang="fr-FR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1" name="Rectangle à coins arrondis 155"/>
          <p:cNvSpPr/>
          <p:nvPr/>
        </p:nvSpPr>
        <p:spPr>
          <a:xfrm>
            <a:off x="130883" y="2786853"/>
            <a:ext cx="3141898" cy="4286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Zapis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wyniku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przy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zmianie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stron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rozpoczynamy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zawsze</a:t>
            </a:r>
            <a:r>
              <a:rPr lang="fr-FR" sz="1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od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cs typeface="Arial" pitchFamily="34" charset="0"/>
              </a:rPr>
              <a:t>drużyny</a:t>
            </a:r>
            <a:r>
              <a:rPr lang="fr-FR" sz="1400" dirty="0" smtClean="0">
                <a:solidFill>
                  <a:schemeClr val="tx1"/>
                </a:solidFill>
                <a:cs typeface="Arial" pitchFamily="34" charset="0"/>
              </a:rPr>
              <a:t> A</a:t>
            </a:r>
            <a:endParaRPr lang="fr-FR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2" name="ZoneTexte 156"/>
          <p:cNvSpPr txBox="1"/>
          <p:nvPr/>
        </p:nvSpPr>
        <p:spPr>
          <a:xfrm>
            <a:off x="7463488" y="2285994"/>
            <a:ext cx="47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 Black" pitchFamily="34" charset="0"/>
              </a:rPr>
              <a:t>1</a:t>
            </a:r>
            <a:r>
              <a:rPr lang="fr-FR" sz="1200" baseline="30000" dirty="0" smtClean="0">
                <a:latin typeface="Arial Black" pitchFamily="34" charset="0"/>
              </a:rPr>
              <a:t>szy</a:t>
            </a:r>
            <a:endParaRPr lang="fr-FR" sz="1200" baseline="30000" dirty="0">
              <a:latin typeface="Arial Black" pitchFamily="34" charset="0"/>
            </a:endParaRPr>
          </a:p>
        </p:txBody>
      </p:sp>
      <p:sp>
        <p:nvSpPr>
          <p:cNvPr id="203" name="ZoneTexte 27"/>
          <p:cNvSpPr txBox="1"/>
          <p:nvPr/>
        </p:nvSpPr>
        <p:spPr>
          <a:xfrm>
            <a:off x="1351678" y="360002"/>
            <a:ext cx="402675" cy="492443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ea typeface="+mj-ea"/>
                <a:cs typeface="Segoe UI" pitchFamily="34" charset="0"/>
              </a:rPr>
              <a:t>3</a:t>
            </a:r>
            <a:endParaRPr lang="fr-FR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0" stA="58000" endPos="39000" dist="29997" dir="5400000" sy="-100000" algn="bl" rotWithShape="0"/>
              </a:effectLst>
              <a:latin typeface="Impact" pitchFamily="34" charset="0"/>
              <a:ea typeface="+mj-ea"/>
              <a:cs typeface="Segoe UI" pitchFamily="34" charset="0"/>
            </a:endParaRPr>
          </a:p>
        </p:txBody>
      </p:sp>
      <p:sp>
        <p:nvSpPr>
          <p:cNvPr id="204" name="ZoneTexte 29"/>
          <p:cNvSpPr txBox="1"/>
          <p:nvPr/>
        </p:nvSpPr>
        <p:spPr>
          <a:xfrm>
            <a:off x="1680168" y="428604"/>
            <a:ext cx="3082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ea typeface="+mj-ea"/>
                <a:cs typeface="Segoe UI" pitchFamily="34" charset="0"/>
              </a:rPr>
              <a:t>W 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ea typeface="+mj-ea"/>
                <a:cs typeface="Segoe UI" pitchFamily="34" charset="0"/>
              </a:rPr>
              <a:t>CZASIE SPOTKANIA – </a:t>
            </a:r>
            <a:r>
              <a:rPr lang="fr-FR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ea typeface="+mj-ea"/>
                <a:cs typeface="Segoe UI" pitchFamily="34" charset="0"/>
              </a:rPr>
              <a:t>sety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ea typeface="+mj-ea"/>
                <a:cs typeface="Segoe UI" pitchFamily="34" charset="0"/>
              </a:rPr>
              <a:t> 1 i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0" stA="58000" endPos="39000" dist="29997" dir="5400000" sy="-100000" algn="bl" rotWithShape="0"/>
                </a:effectLst>
                <a:latin typeface="Impact" pitchFamily="34" charset="0"/>
                <a:ea typeface="+mj-ea"/>
                <a:cs typeface="Segoe UI" pitchFamily="34" charset="0"/>
              </a:rPr>
              <a:t>2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0" stA="58000" endPos="39000" dist="29997" dir="5400000" sy="-100000" algn="bl" rotWithShape="0"/>
              </a:effectLst>
              <a:latin typeface="Impact" pitchFamily="34" charset="0"/>
              <a:ea typeface="+mj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4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4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4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4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1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"/>
                            </p:stCondLst>
                            <p:childTnLst>
                              <p:par>
                                <p:cTn id="151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1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"/>
                            </p:stCondLst>
                            <p:childTnLst>
                              <p:par>
                                <p:cTn id="1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300"/>
                            </p:stCondLst>
                            <p:childTnLst>
                              <p:par>
                                <p:cTn id="2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00"/>
                            </p:stCondLst>
                            <p:childTnLst>
                              <p:par>
                                <p:cTn id="2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100"/>
                            </p:stCondLst>
                            <p:childTnLst>
                              <p:par>
                                <p:cTn id="2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6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00"/>
                            </p:stCondLst>
                            <p:childTnLst>
                              <p:par>
                                <p:cTn id="2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100"/>
                            </p:stCondLst>
                            <p:childTnLst>
                              <p:par>
                                <p:cTn id="2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0" grpId="0"/>
      <p:bldP spid="151" grpId="0"/>
      <p:bldP spid="152" grpId="0"/>
      <p:bldP spid="153" grpId="0" animBg="1"/>
      <p:bldP spid="153" grpId="1" animBg="1"/>
      <p:bldP spid="153" grpId="2" animBg="1"/>
      <p:bldP spid="154" grpId="0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/>
      <p:bldP spid="159" grpId="0"/>
      <p:bldP spid="160" grpId="0"/>
      <p:bldP spid="166" grpId="0" animBg="1"/>
      <p:bldP spid="168" grpId="0" animBg="1"/>
      <p:bldP spid="169" grpId="0" animBg="1"/>
      <p:bldP spid="170" grpId="0" animBg="1"/>
      <p:bldP spid="176" grpId="0" animBg="1"/>
      <p:bldP spid="177" grpId="0" animBg="1"/>
      <p:bldP spid="179" grpId="0" animBg="1"/>
      <p:bldP spid="180" grpId="0"/>
      <p:bldP spid="181" grpId="0" animBg="1"/>
      <p:bldP spid="183" grpId="0" animBg="1"/>
      <p:bldP spid="185" grpId="0" animBg="1"/>
      <p:bldP spid="187" grpId="0" animBg="1"/>
      <p:bldP spid="188" grpId="0" animBg="1"/>
      <p:bldP spid="189" grpId="0" animBg="1"/>
      <p:bldP spid="189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2" grpId="0"/>
    </p:bldLst>
  </p:timing>
</p:sld>
</file>

<file path=ppt/theme/theme1.xml><?xml version="1.0" encoding="utf-8"?>
<a:theme xmlns:a="http://schemas.openxmlformats.org/drawingml/2006/main" name="Oferta sponsorska - pusta-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</TotalTime>
  <Words>4217</Words>
  <Application>Microsoft Office PowerPoint</Application>
  <PresentationFormat>Pokaz na ekranie (4:3)</PresentationFormat>
  <Paragraphs>1833</Paragraphs>
  <Slides>42</Slides>
  <Notes>23</Notes>
  <HiddenSlides>7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42</vt:i4>
      </vt:variant>
    </vt:vector>
  </HeadingPairs>
  <TitlesOfParts>
    <vt:vector size="55" baseType="lpstr">
      <vt:lpstr>Arial</vt:lpstr>
      <vt:lpstr>Arial Black</vt:lpstr>
      <vt:lpstr>Arial Narrow</vt:lpstr>
      <vt:lpstr>Calibri</vt:lpstr>
      <vt:lpstr>Courier New</vt:lpstr>
      <vt:lpstr>Impact</vt:lpstr>
      <vt:lpstr>Segoe UI</vt:lpstr>
      <vt:lpstr>Tahoma</vt:lpstr>
      <vt:lpstr>Times</vt:lpstr>
      <vt:lpstr>Oferta sponsorska - pusta-1</vt:lpstr>
      <vt:lpstr>Leere Präsentation</vt:lpstr>
      <vt:lpstr>Thème Office</vt:lpstr>
      <vt:lpstr>1_Thème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mysza</dc:creator>
  <cp:lastModifiedBy>Precision</cp:lastModifiedBy>
  <cp:revision>100</cp:revision>
  <dcterms:created xsi:type="dcterms:W3CDTF">2013-05-15T10:48:10Z</dcterms:created>
  <dcterms:modified xsi:type="dcterms:W3CDTF">2014-05-09T17:01:20Z</dcterms:modified>
</cp:coreProperties>
</file>